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73" r:id="rId15"/>
    <p:sldId id="270" r:id="rId16"/>
    <p:sldId id="271" r:id="rId17"/>
    <p:sldId id="269" r:id="rId18"/>
    <p:sldId id="275" r:id="rId19"/>
  </p:sldIdLst>
  <p:sldSz cx="9144000" cy="5143500" type="screen16x9"/>
  <p:notesSz cx="6858000" cy="9144000"/>
  <p:embeddedFontLst>
    <p:embeddedFont>
      <p:font typeface="Merriweather" panose="00000500000000000000"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35B8E-FA0F-42CE-9DAD-E7BB5AD6F553}" v="34" dt="2023-02-11T16:46:16.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Ming" userId="a637cb44-b896-4df7-b02e-af9c527586a2" providerId="ADAL" clId="{A5635B8E-FA0F-42CE-9DAD-E7BB5AD6F553}"/>
    <pc:docChg chg="undo custSel addSld delSld modSld sldOrd">
      <pc:chgData name="Jordan Ming" userId="a637cb44-b896-4df7-b02e-af9c527586a2" providerId="ADAL" clId="{A5635B8E-FA0F-42CE-9DAD-E7BB5AD6F553}" dt="2023-02-11T16:46:32.866" v="1987" actId="1076"/>
      <pc:docMkLst>
        <pc:docMk/>
      </pc:docMkLst>
      <pc:sldChg chg="addSp modSp mod modNotes">
        <pc:chgData name="Jordan Ming" userId="a637cb44-b896-4df7-b02e-af9c527586a2" providerId="ADAL" clId="{A5635B8E-FA0F-42CE-9DAD-E7BB5AD6F553}" dt="2023-02-08T01:35:52.978" v="1648" actId="1076"/>
        <pc:sldMkLst>
          <pc:docMk/>
          <pc:sldMk cId="0" sldId="256"/>
        </pc:sldMkLst>
        <pc:spChg chg="mod">
          <ac:chgData name="Jordan Ming" userId="a637cb44-b896-4df7-b02e-af9c527586a2" providerId="ADAL" clId="{A5635B8E-FA0F-42CE-9DAD-E7BB5AD6F553}" dt="2023-02-08T01:20:54.590" v="1475" actId="403"/>
          <ac:spMkLst>
            <pc:docMk/>
            <pc:sldMk cId="0" sldId="256"/>
            <ac:spMk id="64" creationId="{00000000-0000-0000-0000-000000000000}"/>
          </ac:spMkLst>
        </pc:spChg>
        <pc:picChg chg="add mod">
          <ac:chgData name="Jordan Ming" userId="a637cb44-b896-4df7-b02e-af9c527586a2" providerId="ADAL" clId="{A5635B8E-FA0F-42CE-9DAD-E7BB5AD6F553}" dt="2023-02-08T01:13:59.608" v="1443" actId="14100"/>
          <ac:picMkLst>
            <pc:docMk/>
            <pc:sldMk cId="0" sldId="256"/>
            <ac:picMk id="2" creationId="{E89D72B6-4C06-639F-F2D0-BA201EBDDFAD}"/>
          </ac:picMkLst>
        </pc:picChg>
        <pc:picChg chg="mod">
          <ac:chgData name="Jordan Ming" userId="a637cb44-b896-4df7-b02e-af9c527586a2" providerId="ADAL" clId="{A5635B8E-FA0F-42CE-9DAD-E7BB5AD6F553}" dt="2023-02-08T01:35:52.978" v="1648" actId="1076"/>
          <ac:picMkLst>
            <pc:docMk/>
            <pc:sldMk cId="0" sldId="256"/>
            <ac:picMk id="65" creationId="{00000000-0000-0000-0000-000000000000}"/>
          </ac:picMkLst>
        </pc:picChg>
      </pc:sldChg>
      <pc:sldChg chg="modSp mod">
        <pc:chgData name="Jordan Ming" userId="a637cb44-b896-4df7-b02e-af9c527586a2" providerId="ADAL" clId="{A5635B8E-FA0F-42CE-9DAD-E7BB5AD6F553}" dt="2023-02-08T17:23:35.579" v="1707" actId="20577"/>
        <pc:sldMkLst>
          <pc:docMk/>
          <pc:sldMk cId="0" sldId="257"/>
        </pc:sldMkLst>
        <pc:spChg chg="mod">
          <ac:chgData name="Jordan Ming" userId="a637cb44-b896-4df7-b02e-af9c527586a2" providerId="ADAL" clId="{A5635B8E-FA0F-42CE-9DAD-E7BB5AD6F553}" dt="2023-02-08T17:23:35.579" v="1707" actId="20577"/>
          <ac:spMkLst>
            <pc:docMk/>
            <pc:sldMk cId="0" sldId="257"/>
            <ac:spMk id="71" creationId="{00000000-0000-0000-0000-000000000000}"/>
          </ac:spMkLst>
        </pc:spChg>
      </pc:sldChg>
      <pc:sldChg chg="delSp modSp mod">
        <pc:chgData name="Jordan Ming" userId="a637cb44-b896-4df7-b02e-af9c527586a2" providerId="ADAL" clId="{A5635B8E-FA0F-42CE-9DAD-E7BB5AD6F553}" dt="2023-02-07T22:50:03.150" v="716" actId="120"/>
        <pc:sldMkLst>
          <pc:docMk/>
          <pc:sldMk cId="0" sldId="259"/>
        </pc:sldMkLst>
        <pc:spChg chg="mod">
          <ac:chgData name="Jordan Ming" userId="a637cb44-b896-4df7-b02e-af9c527586a2" providerId="ADAL" clId="{A5635B8E-FA0F-42CE-9DAD-E7BB5AD6F553}" dt="2023-02-07T22:50:03.150" v="716" actId="120"/>
          <ac:spMkLst>
            <pc:docMk/>
            <pc:sldMk cId="0" sldId="259"/>
            <ac:spMk id="86" creationId="{00000000-0000-0000-0000-000000000000}"/>
          </ac:spMkLst>
        </pc:spChg>
        <pc:picChg chg="del">
          <ac:chgData name="Jordan Ming" userId="a637cb44-b896-4df7-b02e-af9c527586a2" providerId="ADAL" clId="{A5635B8E-FA0F-42CE-9DAD-E7BB5AD6F553}" dt="2023-02-07T22:49:49.561" v="711" actId="478"/>
          <ac:picMkLst>
            <pc:docMk/>
            <pc:sldMk cId="0" sldId="259"/>
            <ac:picMk id="88" creationId="{00000000-0000-0000-0000-000000000000}"/>
          </ac:picMkLst>
        </pc:picChg>
      </pc:sldChg>
      <pc:sldChg chg="modSp mod">
        <pc:chgData name="Jordan Ming" userId="a637cb44-b896-4df7-b02e-af9c527586a2" providerId="ADAL" clId="{A5635B8E-FA0F-42CE-9DAD-E7BB5AD6F553}" dt="2023-02-07T22:50:30.783" v="721" actId="403"/>
        <pc:sldMkLst>
          <pc:docMk/>
          <pc:sldMk cId="0" sldId="260"/>
        </pc:sldMkLst>
        <pc:spChg chg="mod">
          <ac:chgData name="Jordan Ming" userId="a637cb44-b896-4df7-b02e-af9c527586a2" providerId="ADAL" clId="{A5635B8E-FA0F-42CE-9DAD-E7BB5AD6F553}" dt="2023-02-07T22:50:30.783" v="721" actId="403"/>
          <ac:spMkLst>
            <pc:docMk/>
            <pc:sldMk cId="0" sldId="260"/>
            <ac:spMk id="94" creationId="{00000000-0000-0000-0000-000000000000}"/>
          </ac:spMkLst>
        </pc:spChg>
      </pc:sldChg>
      <pc:sldChg chg="addSp modSp mod">
        <pc:chgData name="Jordan Ming" userId="a637cb44-b896-4df7-b02e-af9c527586a2" providerId="ADAL" clId="{A5635B8E-FA0F-42CE-9DAD-E7BB5AD6F553}" dt="2023-02-08T17:24:02.443" v="1708" actId="14100"/>
        <pc:sldMkLst>
          <pc:docMk/>
          <pc:sldMk cId="0" sldId="261"/>
        </pc:sldMkLst>
        <pc:spChg chg="mod">
          <ac:chgData name="Jordan Ming" userId="a637cb44-b896-4df7-b02e-af9c527586a2" providerId="ADAL" clId="{A5635B8E-FA0F-42CE-9DAD-E7BB5AD6F553}" dt="2023-02-08T17:24:02.443" v="1708" actId="14100"/>
          <ac:spMkLst>
            <pc:docMk/>
            <pc:sldMk cId="0" sldId="261"/>
            <ac:spMk id="101" creationId="{00000000-0000-0000-0000-000000000000}"/>
          </ac:spMkLst>
        </pc:spChg>
        <pc:picChg chg="add mod">
          <ac:chgData name="Jordan Ming" userId="a637cb44-b896-4df7-b02e-af9c527586a2" providerId="ADAL" clId="{A5635B8E-FA0F-42CE-9DAD-E7BB5AD6F553}" dt="2023-02-07T22:51:37.669" v="781" actId="1076"/>
          <ac:picMkLst>
            <pc:docMk/>
            <pc:sldMk cId="0" sldId="261"/>
            <ac:picMk id="2" creationId="{779C8C8C-2CAE-387B-0720-B7E56104A55B}"/>
          </ac:picMkLst>
        </pc:picChg>
        <pc:picChg chg="mod">
          <ac:chgData name="Jordan Ming" userId="a637cb44-b896-4df7-b02e-af9c527586a2" providerId="ADAL" clId="{A5635B8E-FA0F-42CE-9DAD-E7BB5AD6F553}" dt="2023-02-07T22:51:35.781" v="780" actId="1076"/>
          <ac:picMkLst>
            <pc:docMk/>
            <pc:sldMk cId="0" sldId="261"/>
            <ac:picMk id="102" creationId="{00000000-0000-0000-0000-000000000000}"/>
          </ac:picMkLst>
        </pc:picChg>
      </pc:sldChg>
      <pc:sldChg chg="addSp delSp modSp mod">
        <pc:chgData name="Jordan Ming" userId="a637cb44-b896-4df7-b02e-af9c527586a2" providerId="ADAL" clId="{A5635B8E-FA0F-42CE-9DAD-E7BB5AD6F553}" dt="2023-02-11T16:46:32.866" v="1987" actId="1076"/>
        <pc:sldMkLst>
          <pc:docMk/>
          <pc:sldMk cId="0" sldId="262"/>
        </pc:sldMkLst>
        <pc:spChg chg="mod">
          <ac:chgData name="Jordan Ming" userId="a637cb44-b896-4df7-b02e-af9c527586a2" providerId="ADAL" clId="{A5635B8E-FA0F-42CE-9DAD-E7BB5AD6F553}" dt="2023-02-08T00:46:36.390" v="1183" actId="27636"/>
          <ac:spMkLst>
            <pc:docMk/>
            <pc:sldMk cId="0" sldId="262"/>
            <ac:spMk id="108" creationId="{00000000-0000-0000-0000-000000000000}"/>
          </ac:spMkLst>
        </pc:spChg>
        <pc:picChg chg="add del mod">
          <ac:chgData name="Jordan Ming" userId="a637cb44-b896-4df7-b02e-af9c527586a2" providerId="ADAL" clId="{A5635B8E-FA0F-42CE-9DAD-E7BB5AD6F553}" dt="2023-02-11T16:46:14.711" v="1979" actId="478"/>
          <ac:picMkLst>
            <pc:docMk/>
            <pc:sldMk cId="0" sldId="262"/>
            <ac:picMk id="2" creationId="{93AC9297-BFF1-185F-0D50-DD3193665F8C}"/>
          </ac:picMkLst>
        </pc:picChg>
        <pc:picChg chg="add mod modCrop">
          <ac:chgData name="Jordan Ming" userId="a637cb44-b896-4df7-b02e-af9c527586a2" providerId="ADAL" clId="{A5635B8E-FA0F-42CE-9DAD-E7BB5AD6F553}" dt="2023-02-11T16:46:32.866" v="1987" actId="1076"/>
          <ac:picMkLst>
            <pc:docMk/>
            <pc:sldMk cId="0" sldId="262"/>
            <ac:picMk id="3" creationId="{99F0CA3A-1D44-7B5B-233E-DFB789877782}"/>
          </ac:picMkLst>
        </pc:picChg>
      </pc:sldChg>
      <pc:sldChg chg="addSp modSp mod">
        <pc:chgData name="Jordan Ming" userId="a637cb44-b896-4df7-b02e-af9c527586a2" providerId="ADAL" clId="{A5635B8E-FA0F-42CE-9DAD-E7BB5AD6F553}" dt="2023-02-11T16:45:40.769" v="1973" actId="1076"/>
        <pc:sldMkLst>
          <pc:docMk/>
          <pc:sldMk cId="2527837646" sldId="263"/>
        </pc:sldMkLst>
        <pc:spChg chg="mod">
          <ac:chgData name="Jordan Ming" userId="a637cb44-b896-4df7-b02e-af9c527586a2" providerId="ADAL" clId="{A5635B8E-FA0F-42CE-9DAD-E7BB5AD6F553}" dt="2023-02-07T22:43:53.139" v="707" actId="13926"/>
          <ac:spMkLst>
            <pc:docMk/>
            <pc:sldMk cId="2527837646" sldId="263"/>
            <ac:spMk id="3" creationId="{67AC0FA5-623D-8D81-D225-4C460482E0EC}"/>
          </ac:spMkLst>
        </pc:spChg>
        <pc:picChg chg="add mod">
          <ac:chgData name="Jordan Ming" userId="a637cb44-b896-4df7-b02e-af9c527586a2" providerId="ADAL" clId="{A5635B8E-FA0F-42CE-9DAD-E7BB5AD6F553}" dt="2023-02-11T16:45:40.769" v="1973" actId="1076"/>
          <ac:picMkLst>
            <pc:docMk/>
            <pc:sldMk cId="2527837646" sldId="263"/>
            <ac:picMk id="4" creationId="{1A13E906-0A8C-385C-D0B6-6D8790AA3861}"/>
          </ac:picMkLst>
        </pc:picChg>
      </pc:sldChg>
      <pc:sldChg chg="modSp mod">
        <pc:chgData name="Jordan Ming" userId="a637cb44-b896-4df7-b02e-af9c527586a2" providerId="ADAL" clId="{A5635B8E-FA0F-42CE-9DAD-E7BB5AD6F553}" dt="2023-02-08T00:09:39.495" v="1055" actId="15"/>
        <pc:sldMkLst>
          <pc:docMk/>
          <pc:sldMk cId="4190375734" sldId="264"/>
        </pc:sldMkLst>
        <pc:spChg chg="mod">
          <ac:chgData name="Jordan Ming" userId="a637cb44-b896-4df7-b02e-af9c527586a2" providerId="ADAL" clId="{A5635B8E-FA0F-42CE-9DAD-E7BB5AD6F553}" dt="2023-02-07T19:56:05.573" v="173" actId="13926"/>
          <ac:spMkLst>
            <pc:docMk/>
            <pc:sldMk cId="4190375734" sldId="264"/>
            <ac:spMk id="2" creationId="{25F729D4-D389-BD18-6308-C35CE7C201C6}"/>
          </ac:spMkLst>
        </pc:spChg>
        <pc:spChg chg="mod">
          <ac:chgData name="Jordan Ming" userId="a637cb44-b896-4df7-b02e-af9c527586a2" providerId="ADAL" clId="{A5635B8E-FA0F-42CE-9DAD-E7BB5AD6F553}" dt="2023-02-08T00:09:39.495" v="1055" actId="15"/>
          <ac:spMkLst>
            <pc:docMk/>
            <pc:sldMk cId="4190375734" sldId="264"/>
            <ac:spMk id="3" creationId="{1CE921BB-7F3C-2B77-C019-F40E826CDF69}"/>
          </ac:spMkLst>
        </pc:spChg>
      </pc:sldChg>
      <pc:sldChg chg="modSp mod">
        <pc:chgData name="Jordan Ming" userId="a637cb44-b896-4df7-b02e-af9c527586a2" providerId="ADAL" clId="{A5635B8E-FA0F-42CE-9DAD-E7BB5AD6F553}" dt="2023-02-07T23:06:34.532" v="984" actId="20577"/>
        <pc:sldMkLst>
          <pc:docMk/>
          <pc:sldMk cId="1679054220" sldId="266"/>
        </pc:sldMkLst>
        <pc:spChg chg="mod">
          <ac:chgData name="Jordan Ming" userId="a637cb44-b896-4df7-b02e-af9c527586a2" providerId="ADAL" clId="{A5635B8E-FA0F-42CE-9DAD-E7BB5AD6F553}" dt="2023-02-07T23:06:34.532" v="984" actId="20577"/>
          <ac:spMkLst>
            <pc:docMk/>
            <pc:sldMk cId="1679054220" sldId="266"/>
            <ac:spMk id="3" creationId="{CD4EE591-26FB-B473-ADD0-58AB27B02B34}"/>
          </ac:spMkLst>
        </pc:spChg>
      </pc:sldChg>
      <pc:sldChg chg="addSp delSp modSp new mod ord">
        <pc:chgData name="Jordan Ming" userId="a637cb44-b896-4df7-b02e-af9c527586a2" providerId="ADAL" clId="{A5635B8E-FA0F-42CE-9DAD-E7BB5AD6F553}" dt="2023-02-08T01:31:52.793" v="1542" actId="21"/>
        <pc:sldMkLst>
          <pc:docMk/>
          <pc:sldMk cId="2831541724" sldId="267"/>
        </pc:sldMkLst>
        <pc:spChg chg="mod">
          <ac:chgData name="Jordan Ming" userId="a637cb44-b896-4df7-b02e-af9c527586a2" providerId="ADAL" clId="{A5635B8E-FA0F-42CE-9DAD-E7BB5AD6F553}" dt="2023-02-07T18:51:01.435" v="12" actId="20577"/>
          <ac:spMkLst>
            <pc:docMk/>
            <pc:sldMk cId="2831541724" sldId="267"/>
            <ac:spMk id="2" creationId="{A09B7BA0-8E64-A0B2-0850-71A446408490}"/>
          </ac:spMkLst>
        </pc:spChg>
        <pc:spChg chg="mod">
          <ac:chgData name="Jordan Ming" userId="a637cb44-b896-4df7-b02e-af9c527586a2" providerId="ADAL" clId="{A5635B8E-FA0F-42CE-9DAD-E7BB5AD6F553}" dt="2023-02-08T00:44:23.824" v="1148" actId="20577"/>
          <ac:spMkLst>
            <pc:docMk/>
            <pc:sldMk cId="2831541724" sldId="267"/>
            <ac:spMk id="3" creationId="{61A8CB95-C266-91CB-B3F3-6BCCCFEA170C}"/>
          </ac:spMkLst>
        </pc:spChg>
        <pc:picChg chg="add mod">
          <ac:chgData name="Jordan Ming" userId="a637cb44-b896-4df7-b02e-af9c527586a2" providerId="ADAL" clId="{A5635B8E-FA0F-42CE-9DAD-E7BB5AD6F553}" dt="2023-02-08T01:06:17.859" v="1438" actId="1076"/>
          <ac:picMkLst>
            <pc:docMk/>
            <pc:sldMk cId="2831541724" sldId="267"/>
            <ac:picMk id="4" creationId="{ED2D1E6B-C09B-B599-FDAC-6C357D835E2C}"/>
          </ac:picMkLst>
        </pc:picChg>
        <pc:picChg chg="add del">
          <ac:chgData name="Jordan Ming" userId="a637cb44-b896-4df7-b02e-af9c527586a2" providerId="ADAL" clId="{A5635B8E-FA0F-42CE-9DAD-E7BB5AD6F553}" dt="2023-02-08T01:31:52.793" v="1542" actId="21"/>
          <ac:picMkLst>
            <pc:docMk/>
            <pc:sldMk cId="2831541724" sldId="267"/>
            <ac:picMk id="5" creationId="{71C3BCCD-03D3-FF2A-9C64-96910DDC5F21}"/>
          </ac:picMkLst>
        </pc:picChg>
      </pc:sldChg>
      <pc:sldChg chg="addSp delSp modSp new del mod">
        <pc:chgData name="Jordan Ming" userId="a637cb44-b896-4df7-b02e-af9c527586a2" providerId="ADAL" clId="{A5635B8E-FA0F-42CE-9DAD-E7BB5AD6F553}" dt="2023-02-08T01:31:38.899" v="1538" actId="2696"/>
        <pc:sldMkLst>
          <pc:docMk/>
          <pc:sldMk cId="2247085530" sldId="268"/>
        </pc:sldMkLst>
        <pc:spChg chg="mod">
          <ac:chgData name="Jordan Ming" userId="a637cb44-b896-4df7-b02e-af9c527586a2" providerId="ADAL" clId="{A5635B8E-FA0F-42CE-9DAD-E7BB5AD6F553}" dt="2023-02-07T23:09:07.366" v="1020" actId="14100"/>
          <ac:spMkLst>
            <pc:docMk/>
            <pc:sldMk cId="2247085530" sldId="268"/>
            <ac:spMk id="2" creationId="{CCB76019-0BF3-FA8B-85A5-61302C0FF1B1}"/>
          </ac:spMkLst>
        </pc:spChg>
        <pc:spChg chg="del mod">
          <ac:chgData name="Jordan Ming" userId="a637cb44-b896-4df7-b02e-af9c527586a2" providerId="ADAL" clId="{A5635B8E-FA0F-42CE-9DAD-E7BB5AD6F553}" dt="2023-02-07T21:19:32.247" v="263" actId="21"/>
          <ac:spMkLst>
            <pc:docMk/>
            <pc:sldMk cId="2247085530" sldId="268"/>
            <ac:spMk id="3" creationId="{6C81A5FB-4724-FE49-959E-E3BCE5AAD28E}"/>
          </ac:spMkLst>
        </pc:spChg>
        <pc:spChg chg="add del mod">
          <ac:chgData name="Jordan Ming" userId="a637cb44-b896-4df7-b02e-af9c527586a2" providerId="ADAL" clId="{A5635B8E-FA0F-42CE-9DAD-E7BB5AD6F553}" dt="2023-02-08T01:14:30.011" v="1446"/>
          <ac:spMkLst>
            <pc:docMk/>
            <pc:sldMk cId="2247085530" sldId="268"/>
            <ac:spMk id="10" creationId="{C45EBFA4-865C-B5E4-D757-FCDF759E559D}"/>
          </ac:spMkLst>
        </pc:spChg>
        <pc:spChg chg="add del mod">
          <ac:chgData name="Jordan Ming" userId="a637cb44-b896-4df7-b02e-af9c527586a2" providerId="ADAL" clId="{A5635B8E-FA0F-42CE-9DAD-E7BB5AD6F553}" dt="2023-02-08T01:31:22.648" v="1536" actId="5793"/>
          <ac:spMkLst>
            <pc:docMk/>
            <pc:sldMk cId="2247085530" sldId="268"/>
            <ac:spMk id="11" creationId="{1FF21C83-E074-5A8F-E9D8-DD166918F188}"/>
          </ac:spMkLst>
        </pc:spChg>
        <pc:spChg chg="add del mod">
          <ac:chgData name="Jordan Ming" userId="a637cb44-b896-4df7-b02e-af9c527586a2" providerId="ADAL" clId="{A5635B8E-FA0F-42CE-9DAD-E7BB5AD6F553}" dt="2023-02-08T01:31:06.454" v="1532" actId="767"/>
          <ac:spMkLst>
            <pc:docMk/>
            <pc:sldMk cId="2247085530" sldId="268"/>
            <ac:spMk id="14" creationId="{51449343-8F05-7ADA-2F52-85009E21D604}"/>
          </ac:spMkLst>
        </pc:spChg>
        <pc:spChg chg="add del mod">
          <ac:chgData name="Jordan Ming" userId="a637cb44-b896-4df7-b02e-af9c527586a2" providerId="ADAL" clId="{A5635B8E-FA0F-42CE-9DAD-E7BB5AD6F553}" dt="2023-02-08T01:30:58.670" v="1525"/>
          <ac:spMkLst>
            <pc:docMk/>
            <pc:sldMk cId="2247085530" sldId="268"/>
            <ac:spMk id="15" creationId="{58FA90C3-E42E-1557-0BF2-396DC6050111}"/>
          </ac:spMkLst>
        </pc:spChg>
        <pc:picChg chg="add del mod modCrop">
          <ac:chgData name="Jordan Ming" userId="a637cb44-b896-4df7-b02e-af9c527586a2" providerId="ADAL" clId="{A5635B8E-FA0F-42CE-9DAD-E7BB5AD6F553}" dt="2023-02-07T23:08:54.038" v="986" actId="478"/>
          <ac:picMkLst>
            <pc:docMk/>
            <pc:sldMk cId="2247085530" sldId="268"/>
            <ac:picMk id="5" creationId="{2D8208C6-25B0-6525-047B-0921BB1050F6}"/>
          </ac:picMkLst>
        </pc:picChg>
        <pc:picChg chg="add del mod">
          <ac:chgData name="Jordan Ming" userId="a637cb44-b896-4df7-b02e-af9c527586a2" providerId="ADAL" clId="{A5635B8E-FA0F-42CE-9DAD-E7BB5AD6F553}" dt="2023-02-07T23:08:53.367" v="985" actId="478"/>
          <ac:picMkLst>
            <pc:docMk/>
            <pc:sldMk cId="2247085530" sldId="268"/>
            <ac:picMk id="7" creationId="{BA6ECD07-C79B-A930-5A9A-E58A8D612822}"/>
          </ac:picMkLst>
        </pc:picChg>
        <pc:picChg chg="add del">
          <ac:chgData name="Jordan Ming" userId="a637cb44-b896-4df7-b02e-af9c527586a2" providerId="ADAL" clId="{A5635B8E-FA0F-42CE-9DAD-E7BB5AD6F553}" dt="2023-02-07T21:25:27.710" v="269" actId="478"/>
          <ac:picMkLst>
            <pc:docMk/>
            <pc:sldMk cId="2247085530" sldId="268"/>
            <ac:picMk id="9" creationId="{9C54A43D-3CC9-02AC-CAE0-26CD24E51A4C}"/>
          </ac:picMkLst>
        </pc:picChg>
        <pc:picChg chg="add mod">
          <ac:chgData name="Jordan Ming" userId="a637cb44-b896-4df7-b02e-af9c527586a2" providerId="ADAL" clId="{A5635B8E-FA0F-42CE-9DAD-E7BB5AD6F553}" dt="2023-02-08T01:23:38.724" v="1490" actId="1076"/>
          <ac:picMkLst>
            <pc:docMk/>
            <pc:sldMk cId="2247085530" sldId="268"/>
            <ac:picMk id="12" creationId="{18CB4358-C9EB-B401-D5EB-8E53C625FA7D}"/>
          </ac:picMkLst>
        </pc:picChg>
        <pc:picChg chg="add del mod">
          <ac:chgData name="Jordan Ming" userId="a637cb44-b896-4df7-b02e-af9c527586a2" providerId="ADAL" clId="{A5635B8E-FA0F-42CE-9DAD-E7BB5AD6F553}" dt="2023-02-08T01:24:20.274" v="1494" actId="478"/>
          <ac:picMkLst>
            <pc:docMk/>
            <pc:sldMk cId="2247085530" sldId="268"/>
            <ac:picMk id="13" creationId="{3A25FF94-4F63-3FC0-5E0E-6FE3244004AC}"/>
          </ac:picMkLst>
        </pc:picChg>
        <pc:picChg chg="add del">
          <ac:chgData name="Jordan Ming" userId="a637cb44-b896-4df7-b02e-af9c527586a2" providerId="ADAL" clId="{A5635B8E-FA0F-42CE-9DAD-E7BB5AD6F553}" dt="2023-02-08T01:31:05.561" v="1530"/>
          <ac:picMkLst>
            <pc:docMk/>
            <pc:sldMk cId="2247085530" sldId="268"/>
            <ac:picMk id="16" creationId="{E21A90D3-C215-E53A-3CEB-FDFAE402C31E}"/>
          </ac:picMkLst>
        </pc:picChg>
      </pc:sldChg>
      <pc:sldChg chg="addSp delSp modSp new mod ord">
        <pc:chgData name="Jordan Ming" userId="a637cb44-b896-4df7-b02e-af9c527586a2" providerId="ADAL" clId="{A5635B8E-FA0F-42CE-9DAD-E7BB5AD6F553}" dt="2023-02-08T20:23:36.050" v="1727" actId="1076"/>
        <pc:sldMkLst>
          <pc:docMk/>
          <pc:sldMk cId="171476193" sldId="269"/>
        </pc:sldMkLst>
        <pc:spChg chg="mod">
          <ac:chgData name="Jordan Ming" userId="a637cb44-b896-4df7-b02e-af9c527586a2" providerId="ADAL" clId="{A5635B8E-FA0F-42CE-9DAD-E7BB5AD6F553}" dt="2023-02-07T21:08:24.743" v="248" actId="20577"/>
          <ac:spMkLst>
            <pc:docMk/>
            <pc:sldMk cId="171476193" sldId="269"/>
            <ac:spMk id="2" creationId="{41F54D4F-ACCA-00EF-072C-F83275D46F89}"/>
          </ac:spMkLst>
        </pc:spChg>
        <pc:spChg chg="mod">
          <ac:chgData name="Jordan Ming" userId="a637cb44-b896-4df7-b02e-af9c527586a2" providerId="ADAL" clId="{A5635B8E-FA0F-42CE-9DAD-E7BB5AD6F553}" dt="2023-02-08T20:23:31.304" v="1725" actId="20577"/>
          <ac:spMkLst>
            <pc:docMk/>
            <pc:sldMk cId="171476193" sldId="269"/>
            <ac:spMk id="3" creationId="{F6770EDA-5603-E575-5DFA-C9B4290D246C}"/>
          </ac:spMkLst>
        </pc:spChg>
        <pc:picChg chg="add mod">
          <ac:chgData name="Jordan Ming" userId="a637cb44-b896-4df7-b02e-af9c527586a2" providerId="ADAL" clId="{A5635B8E-FA0F-42CE-9DAD-E7BB5AD6F553}" dt="2023-02-08T20:23:36.050" v="1727" actId="1076"/>
          <ac:picMkLst>
            <pc:docMk/>
            <pc:sldMk cId="171476193" sldId="269"/>
            <ac:picMk id="4" creationId="{C63D2434-67E3-F993-D6B2-23E35037F2B0}"/>
          </ac:picMkLst>
        </pc:picChg>
        <pc:picChg chg="add mod modCrop">
          <ac:chgData name="Jordan Ming" userId="a637cb44-b896-4df7-b02e-af9c527586a2" providerId="ADAL" clId="{A5635B8E-FA0F-42CE-9DAD-E7BB5AD6F553}" dt="2023-02-08T00:38:29.788" v="1079" actId="1076"/>
          <ac:picMkLst>
            <pc:docMk/>
            <pc:sldMk cId="171476193" sldId="269"/>
            <ac:picMk id="6" creationId="{396B6E34-6403-2180-F5EB-E1C07EF6062C}"/>
          </ac:picMkLst>
        </pc:picChg>
        <pc:picChg chg="add del mod">
          <ac:chgData name="Jordan Ming" userId="a637cb44-b896-4df7-b02e-af9c527586a2" providerId="ADAL" clId="{A5635B8E-FA0F-42CE-9DAD-E7BB5AD6F553}" dt="2023-02-08T00:35:54.854" v="1075" actId="21"/>
          <ac:picMkLst>
            <pc:docMk/>
            <pc:sldMk cId="171476193" sldId="269"/>
            <ac:picMk id="8" creationId="{4A29F3A3-1184-D232-F5B6-471A5B1136F0}"/>
          </ac:picMkLst>
        </pc:picChg>
      </pc:sldChg>
      <pc:sldChg chg="addSp delSp modSp new mod">
        <pc:chgData name="Jordan Ming" userId="a637cb44-b896-4df7-b02e-af9c527586a2" providerId="ADAL" clId="{A5635B8E-FA0F-42CE-9DAD-E7BB5AD6F553}" dt="2023-02-08T00:53:30.133" v="1302" actId="1076"/>
        <pc:sldMkLst>
          <pc:docMk/>
          <pc:sldMk cId="809358336" sldId="270"/>
        </pc:sldMkLst>
        <pc:spChg chg="mod">
          <ac:chgData name="Jordan Ming" userId="a637cb44-b896-4df7-b02e-af9c527586a2" providerId="ADAL" clId="{A5635B8E-FA0F-42CE-9DAD-E7BB5AD6F553}" dt="2023-02-07T22:55:12.837" v="837" actId="20577"/>
          <ac:spMkLst>
            <pc:docMk/>
            <pc:sldMk cId="809358336" sldId="270"/>
            <ac:spMk id="2" creationId="{9FCE207C-6FAD-177B-3027-A7FE0980C25D}"/>
          </ac:spMkLst>
        </pc:spChg>
        <pc:spChg chg="mod">
          <ac:chgData name="Jordan Ming" userId="a637cb44-b896-4df7-b02e-af9c527586a2" providerId="ADAL" clId="{A5635B8E-FA0F-42CE-9DAD-E7BB5AD6F553}" dt="2023-02-08T00:52:01.853" v="1300" actId="27636"/>
          <ac:spMkLst>
            <pc:docMk/>
            <pc:sldMk cId="809358336" sldId="270"/>
            <ac:spMk id="3" creationId="{6F559567-6C51-B7CF-4766-641B14101408}"/>
          </ac:spMkLst>
        </pc:spChg>
        <pc:picChg chg="add del mod">
          <ac:chgData name="Jordan Ming" userId="a637cb44-b896-4df7-b02e-af9c527586a2" providerId="ADAL" clId="{A5635B8E-FA0F-42CE-9DAD-E7BB5AD6F553}" dt="2023-02-08T00:39:05.614" v="1128" actId="21"/>
          <ac:picMkLst>
            <pc:docMk/>
            <pc:sldMk cId="809358336" sldId="270"/>
            <ac:picMk id="4" creationId="{CF18E3E2-E16D-8C57-2FF1-7375E513843F}"/>
          </ac:picMkLst>
        </pc:picChg>
        <pc:picChg chg="add mod">
          <ac:chgData name="Jordan Ming" userId="a637cb44-b896-4df7-b02e-af9c527586a2" providerId="ADAL" clId="{A5635B8E-FA0F-42CE-9DAD-E7BB5AD6F553}" dt="2023-02-08T00:50:33.108" v="1259" actId="1076"/>
          <ac:picMkLst>
            <pc:docMk/>
            <pc:sldMk cId="809358336" sldId="270"/>
            <ac:picMk id="6" creationId="{EDEB60E6-DD60-1284-8A81-5AC637EF86B6}"/>
          </ac:picMkLst>
        </pc:picChg>
        <pc:picChg chg="add mod">
          <ac:chgData name="Jordan Ming" userId="a637cb44-b896-4df7-b02e-af9c527586a2" providerId="ADAL" clId="{A5635B8E-FA0F-42CE-9DAD-E7BB5AD6F553}" dt="2023-02-08T00:53:30.133" v="1302" actId="1076"/>
          <ac:picMkLst>
            <pc:docMk/>
            <pc:sldMk cId="809358336" sldId="270"/>
            <ac:picMk id="8" creationId="{B1202F03-2304-3188-E5BD-44058155CE89}"/>
          </ac:picMkLst>
        </pc:picChg>
      </pc:sldChg>
      <pc:sldChg chg="addSp modSp new mod">
        <pc:chgData name="Jordan Ming" userId="a637cb44-b896-4df7-b02e-af9c527586a2" providerId="ADAL" clId="{A5635B8E-FA0F-42CE-9DAD-E7BB5AD6F553}" dt="2023-02-08T01:44:53.341" v="1693" actId="1076"/>
        <pc:sldMkLst>
          <pc:docMk/>
          <pc:sldMk cId="535606100" sldId="271"/>
        </pc:sldMkLst>
        <pc:spChg chg="mod">
          <ac:chgData name="Jordan Ming" userId="a637cb44-b896-4df7-b02e-af9c527586a2" providerId="ADAL" clId="{A5635B8E-FA0F-42CE-9DAD-E7BB5AD6F553}" dt="2023-02-08T00:38:53.848" v="1125" actId="20577"/>
          <ac:spMkLst>
            <pc:docMk/>
            <pc:sldMk cId="535606100" sldId="271"/>
            <ac:spMk id="2" creationId="{BE0D508F-4DCC-2728-3177-948AEA3BB897}"/>
          </ac:spMkLst>
        </pc:spChg>
        <pc:spChg chg="mod">
          <ac:chgData name="Jordan Ming" userId="a637cb44-b896-4df7-b02e-af9c527586a2" providerId="ADAL" clId="{A5635B8E-FA0F-42CE-9DAD-E7BB5AD6F553}" dt="2023-02-08T00:39:31.510" v="1135" actId="1076"/>
          <ac:spMkLst>
            <pc:docMk/>
            <pc:sldMk cId="535606100" sldId="271"/>
            <ac:spMk id="3" creationId="{4DFBDA7A-8C2B-306B-71AA-AE1CD6852772}"/>
          </ac:spMkLst>
        </pc:spChg>
        <pc:picChg chg="add mod">
          <ac:chgData name="Jordan Ming" userId="a637cb44-b896-4df7-b02e-af9c527586a2" providerId="ADAL" clId="{A5635B8E-FA0F-42CE-9DAD-E7BB5AD6F553}" dt="2023-02-08T01:44:53.341" v="1693" actId="1076"/>
          <ac:picMkLst>
            <pc:docMk/>
            <pc:sldMk cId="535606100" sldId="271"/>
            <ac:picMk id="4" creationId="{A8C81EA4-6AE9-3A04-93D0-77E5C81E88BE}"/>
          </ac:picMkLst>
        </pc:picChg>
      </pc:sldChg>
      <pc:sldChg chg="modSp new del mod">
        <pc:chgData name="Jordan Ming" userId="a637cb44-b896-4df7-b02e-af9c527586a2" providerId="ADAL" clId="{A5635B8E-FA0F-42CE-9DAD-E7BB5AD6F553}" dt="2023-02-08T01:35:37.903" v="1647" actId="2696"/>
        <pc:sldMkLst>
          <pc:docMk/>
          <pc:sldMk cId="72658001" sldId="272"/>
        </pc:sldMkLst>
        <pc:spChg chg="mod">
          <ac:chgData name="Jordan Ming" userId="a637cb44-b896-4df7-b02e-af9c527586a2" providerId="ADAL" clId="{A5635B8E-FA0F-42CE-9DAD-E7BB5AD6F553}" dt="2023-02-08T00:59:41.203" v="1335" actId="20577"/>
          <ac:spMkLst>
            <pc:docMk/>
            <pc:sldMk cId="72658001" sldId="272"/>
            <ac:spMk id="2" creationId="{686D40E2-AED2-DDF5-A87A-50BB8FDD0222}"/>
          </ac:spMkLst>
        </pc:spChg>
        <pc:spChg chg="mod">
          <ac:chgData name="Jordan Ming" userId="a637cb44-b896-4df7-b02e-af9c527586a2" providerId="ADAL" clId="{A5635B8E-FA0F-42CE-9DAD-E7BB5AD6F553}" dt="2023-02-08T01:02:30.375" v="1435" actId="20577"/>
          <ac:spMkLst>
            <pc:docMk/>
            <pc:sldMk cId="72658001" sldId="272"/>
            <ac:spMk id="3" creationId="{CBB6686F-A197-D9AF-B4B2-62B554A7D148}"/>
          </ac:spMkLst>
        </pc:spChg>
      </pc:sldChg>
      <pc:sldChg chg="addSp delSp modSp new mod ord">
        <pc:chgData name="Jordan Ming" userId="a637cb44-b896-4df7-b02e-af9c527586a2" providerId="ADAL" clId="{A5635B8E-FA0F-42CE-9DAD-E7BB5AD6F553}" dt="2023-02-08T01:45:33.037" v="1706" actId="20577"/>
        <pc:sldMkLst>
          <pc:docMk/>
          <pc:sldMk cId="915875269" sldId="273"/>
        </pc:sldMkLst>
        <pc:spChg chg="mod">
          <ac:chgData name="Jordan Ming" userId="a637cb44-b896-4df7-b02e-af9c527586a2" providerId="ADAL" clId="{A5635B8E-FA0F-42CE-9DAD-E7BB5AD6F553}" dt="2023-02-08T01:35:03.916" v="1612" actId="20577"/>
          <ac:spMkLst>
            <pc:docMk/>
            <pc:sldMk cId="915875269" sldId="273"/>
            <ac:spMk id="2" creationId="{432C1EAC-A28E-1E8F-8F41-BA124FEC8FEF}"/>
          </ac:spMkLst>
        </pc:spChg>
        <pc:spChg chg="mod">
          <ac:chgData name="Jordan Ming" userId="a637cb44-b896-4df7-b02e-af9c527586a2" providerId="ADAL" clId="{A5635B8E-FA0F-42CE-9DAD-E7BB5AD6F553}" dt="2023-02-08T01:45:33.037" v="1706" actId="20577"/>
          <ac:spMkLst>
            <pc:docMk/>
            <pc:sldMk cId="915875269" sldId="273"/>
            <ac:spMk id="3" creationId="{F58D5B01-2C4A-4904-2AA4-B626277EF85D}"/>
          </ac:spMkLst>
        </pc:spChg>
        <pc:picChg chg="add del">
          <ac:chgData name="Jordan Ming" userId="a637cb44-b896-4df7-b02e-af9c527586a2" providerId="ADAL" clId="{A5635B8E-FA0F-42CE-9DAD-E7BB5AD6F553}" dt="2023-02-08T01:00:42.929" v="1376" actId="21"/>
          <ac:picMkLst>
            <pc:docMk/>
            <pc:sldMk cId="915875269" sldId="273"/>
            <ac:picMk id="5" creationId="{9F8E0B4A-2077-B549-C03D-270EE099AD7B}"/>
          </ac:picMkLst>
        </pc:picChg>
      </pc:sldChg>
      <pc:sldChg chg="addSp modSp new mod">
        <pc:chgData name="Jordan Ming" userId="a637cb44-b896-4df7-b02e-af9c527586a2" providerId="ADAL" clId="{A5635B8E-FA0F-42CE-9DAD-E7BB5AD6F553}" dt="2023-02-08T17:24:37.024" v="1709" actId="33524"/>
        <pc:sldMkLst>
          <pc:docMk/>
          <pc:sldMk cId="3470837597" sldId="274"/>
        </pc:sldMkLst>
        <pc:spChg chg="mod">
          <ac:chgData name="Jordan Ming" userId="a637cb44-b896-4df7-b02e-af9c527586a2" providerId="ADAL" clId="{A5635B8E-FA0F-42CE-9DAD-E7BB5AD6F553}" dt="2023-02-08T01:33:40.530" v="1605" actId="20577"/>
          <ac:spMkLst>
            <pc:docMk/>
            <pc:sldMk cId="3470837597" sldId="274"/>
            <ac:spMk id="2" creationId="{0013F25C-DB2C-B363-1509-2313DCCC624C}"/>
          </ac:spMkLst>
        </pc:spChg>
        <pc:spChg chg="mod">
          <ac:chgData name="Jordan Ming" userId="a637cb44-b896-4df7-b02e-af9c527586a2" providerId="ADAL" clId="{A5635B8E-FA0F-42CE-9DAD-E7BB5AD6F553}" dt="2023-02-08T17:24:37.024" v="1709" actId="33524"/>
          <ac:spMkLst>
            <pc:docMk/>
            <pc:sldMk cId="3470837597" sldId="274"/>
            <ac:spMk id="3" creationId="{D1B2E9F6-4512-B367-2826-260FFD47B247}"/>
          </ac:spMkLst>
        </pc:spChg>
        <pc:picChg chg="add mod">
          <ac:chgData name="Jordan Ming" userId="a637cb44-b896-4df7-b02e-af9c527586a2" providerId="ADAL" clId="{A5635B8E-FA0F-42CE-9DAD-E7BB5AD6F553}" dt="2023-02-08T01:31:50.334" v="1541" actId="1076"/>
          <ac:picMkLst>
            <pc:docMk/>
            <pc:sldMk cId="3470837597" sldId="274"/>
            <ac:picMk id="4" creationId="{0FABC9F9-7DD9-1B99-DE0E-F80EF8CAB931}"/>
          </ac:picMkLst>
        </pc:picChg>
      </pc:sldChg>
      <pc:sldChg chg="addSp delSp modSp new mod">
        <pc:chgData name="Jordan Ming" userId="a637cb44-b896-4df7-b02e-af9c527586a2" providerId="ADAL" clId="{A5635B8E-FA0F-42CE-9DAD-E7BB5AD6F553}" dt="2023-02-08T20:53:42.207" v="1970" actId="1076"/>
        <pc:sldMkLst>
          <pc:docMk/>
          <pc:sldMk cId="3606593700" sldId="275"/>
        </pc:sldMkLst>
        <pc:spChg chg="del mod">
          <ac:chgData name="Jordan Ming" userId="a637cb44-b896-4df7-b02e-af9c527586a2" providerId="ADAL" clId="{A5635B8E-FA0F-42CE-9DAD-E7BB5AD6F553}" dt="2023-02-08T20:40:09.321" v="1733" actId="21"/>
          <ac:spMkLst>
            <pc:docMk/>
            <pc:sldMk cId="3606593700" sldId="275"/>
            <ac:spMk id="2" creationId="{044AA48F-1851-E7FC-7907-E761F5B9FD43}"/>
          </ac:spMkLst>
        </pc:spChg>
        <pc:spChg chg="mod">
          <ac:chgData name="Jordan Ming" userId="a637cb44-b896-4df7-b02e-af9c527586a2" providerId="ADAL" clId="{A5635B8E-FA0F-42CE-9DAD-E7BB5AD6F553}" dt="2023-02-08T20:52:34.532" v="1969" actId="20577"/>
          <ac:spMkLst>
            <pc:docMk/>
            <pc:sldMk cId="3606593700" sldId="275"/>
            <ac:spMk id="3" creationId="{AC90EE94-3041-E330-49CF-1159DCB442F3}"/>
          </ac:spMkLst>
        </pc:spChg>
        <pc:picChg chg="add mod">
          <ac:chgData name="Jordan Ming" userId="a637cb44-b896-4df7-b02e-af9c527586a2" providerId="ADAL" clId="{A5635B8E-FA0F-42CE-9DAD-E7BB5AD6F553}" dt="2023-02-08T20:53:42.207" v="1970" actId="1076"/>
          <ac:picMkLst>
            <pc:docMk/>
            <pc:sldMk cId="3606593700" sldId="275"/>
            <ac:picMk id="1026" creationId="{DA413A43-086B-0C23-7A42-BA9DCC9931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bf334e63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bf334e63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bf334e6319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bf334e631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Since the standard location of the radiator is below engine</a:t>
            </a:r>
            <a:endParaRPr/>
          </a:p>
          <a:p>
            <a:pPr marL="0" lvl="0" indent="0" algn="l" rtl="0">
              <a:spcBef>
                <a:spcPts val="0"/>
              </a:spcBef>
              <a:spcAft>
                <a:spcPts val="0"/>
              </a:spcAft>
              <a:buClr>
                <a:schemeClr val="dk1"/>
              </a:buClr>
              <a:buSzPts val="1100"/>
              <a:buFont typeface="Arial"/>
              <a:buNone/>
            </a:pPr>
            <a:r>
              <a:rPr lang="en"/>
              <a:t>level, the expansion tank located on the top of the engine allows</a:t>
            </a:r>
            <a:endParaRPr/>
          </a:p>
          <a:p>
            <a:pPr marL="0" lvl="0" indent="0" algn="l" rtl="0">
              <a:spcBef>
                <a:spcPts val="0"/>
              </a:spcBef>
              <a:spcAft>
                <a:spcPts val="0"/>
              </a:spcAft>
              <a:buClr>
                <a:schemeClr val="dk1"/>
              </a:buClr>
              <a:buSzPts val="1100"/>
              <a:buFont typeface="Arial"/>
              <a:buNone/>
            </a:pPr>
            <a:r>
              <a:rPr lang="en"/>
              <a:t>for coolant expansion.</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bf334e631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bf334e631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bf334e631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bf334e631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f334e631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f334e631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d0a1446d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0a1446d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Mdaf4xphhjQ"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800" dirty="0"/>
              <a:t>RV-12iS</a:t>
            </a:r>
            <a:endParaRPr sz="4800" dirty="0"/>
          </a:p>
        </p:txBody>
      </p:sp>
      <p:pic>
        <p:nvPicPr>
          <p:cNvPr id="65" name="Google Shape;65;p13"/>
          <p:cNvPicPr preferRelativeResize="0"/>
          <p:nvPr/>
        </p:nvPicPr>
        <p:blipFill>
          <a:blip r:embed="rId3">
            <a:alphaModFix/>
          </a:blip>
          <a:stretch>
            <a:fillRect/>
          </a:stretch>
        </p:blipFill>
        <p:spPr>
          <a:xfrm>
            <a:off x="6107836" y="2717716"/>
            <a:ext cx="2493875" cy="1977275"/>
          </a:xfrm>
          <a:prstGeom prst="rect">
            <a:avLst/>
          </a:prstGeom>
          <a:noFill/>
          <a:ln>
            <a:noFill/>
          </a:ln>
        </p:spPr>
      </p:pic>
      <p:pic>
        <p:nvPicPr>
          <p:cNvPr id="2" name="Picture 1">
            <a:extLst>
              <a:ext uri="{FF2B5EF4-FFF2-40B4-BE49-F238E27FC236}">
                <a16:creationId xmlns:a16="http://schemas.microsoft.com/office/drawing/2014/main" id="{E89D72B6-4C06-639F-F2D0-BA201EBDDFAD}"/>
              </a:ext>
            </a:extLst>
          </p:cNvPr>
          <p:cNvPicPr>
            <a:picLocks noChangeAspect="1"/>
          </p:cNvPicPr>
          <p:nvPr/>
        </p:nvPicPr>
        <p:blipFill>
          <a:blip r:embed="rId4"/>
          <a:stretch>
            <a:fillRect/>
          </a:stretch>
        </p:blipFill>
        <p:spPr>
          <a:xfrm>
            <a:off x="361255" y="1920017"/>
            <a:ext cx="4717087" cy="27749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009E0-4095-D03F-C531-527598273775}"/>
              </a:ext>
            </a:extLst>
          </p:cNvPr>
          <p:cNvSpPr>
            <a:spLocks noGrp="1"/>
          </p:cNvSpPr>
          <p:nvPr>
            <p:ph type="title"/>
          </p:nvPr>
        </p:nvSpPr>
        <p:spPr/>
        <p:txBody>
          <a:bodyPr/>
          <a:lstStyle/>
          <a:p>
            <a:r>
              <a:rPr lang="en-US" dirty="0"/>
              <a:t>Generator B Failure</a:t>
            </a:r>
          </a:p>
        </p:txBody>
      </p:sp>
      <p:sp>
        <p:nvSpPr>
          <p:cNvPr id="3" name="Text Placeholder 2">
            <a:extLst>
              <a:ext uri="{FF2B5EF4-FFF2-40B4-BE49-F238E27FC236}">
                <a16:creationId xmlns:a16="http://schemas.microsoft.com/office/drawing/2014/main" id="{CD4EE591-26FB-B473-ADD0-58AB27B02B34}"/>
              </a:ext>
            </a:extLst>
          </p:cNvPr>
          <p:cNvSpPr>
            <a:spLocks noGrp="1"/>
          </p:cNvSpPr>
          <p:nvPr>
            <p:ph type="body" idx="1"/>
          </p:nvPr>
        </p:nvSpPr>
        <p:spPr/>
        <p:txBody>
          <a:bodyPr>
            <a:normAutofit/>
          </a:bodyPr>
          <a:lstStyle/>
          <a:p>
            <a:r>
              <a:rPr lang="en-US" dirty="0"/>
              <a:t>Generator A continues to supply the EMS and fuel pumps (and run the engine)</a:t>
            </a:r>
          </a:p>
          <a:p>
            <a:r>
              <a:rPr lang="en-US" dirty="0"/>
              <a:t>The aircraft battery is not being charged, and all power for airplane systems (flaps, trim, avionics, radio, and lights) comes from the aircraft battery</a:t>
            </a:r>
          </a:p>
          <a:p>
            <a:r>
              <a:rPr lang="en-US" dirty="0"/>
              <a:t>Even if the aircraft battery is completely drained, the engine continues to run</a:t>
            </a:r>
          </a:p>
          <a:p>
            <a:r>
              <a:rPr lang="en-US" dirty="0"/>
              <a:t>In that case the EFIS has a backup battery that will keep it running for a while</a:t>
            </a:r>
          </a:p>
          <a:p>
            <a:r>
              <a:rPr lang="en-US" dirty="0"/>
              <a:t>Indications: ammeter discharge, and voltage dropping below 13.0V (no Lane indications)</a:t>
            </a:r>
          </a:p>
          <a:p>
            <a:r>
              <a:rPr lang="en-US" dirty="0"/>
              <a:t>Action: Turn off non-essential electrical equipment and land as soon as possible</a:t>
            </a:r>
          </a:p>
          <a:p>
            <a:endParaRPr lang="en-US" dirty="0"/>
          </a:p>
        </p:txBody>
      </p:sp>
    </p:spTree>
    <p:extLst>
      <p:ext uri="{BB962C8B-B14F-4D97-AF65-F5344CB8AC3E}">
        <p14:creationId xmlns:p14="http://schemas.microsoft.com/office/powerpoint/2010/main" val="108382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009E0-4095-D03F-C531-527598273775}"/>
              </a:ext>
            </a:extLst>
          </p:cNvPr>
          <p:cNvSpPr>
            <a:spLocks noGrp="1"/>
          </p:cNvSpPr>
          <p:nvPr>
            <p:ph type="title"/>
          </p:nvPr>
        </p:nvSpPr>
        <p:spPr/>
        <p:txBody>
          <a:bodyPr/>
          <a:lstStyle/>
          <a:p>
            <a:r>
              <a:rPr lang="en-US" dirty="0"/>
              <a:t>Failure of Both Generators</a:t>
            </a:r>
          </a:p>
        </p:txBody>
      </p:sp>
      <p:sp>
        <p:nvSpPr>
          <p:cNvPr id="3" name="Text Placeholder 2">
            <a:extLst>
              <a:ext uri="{FF2B5EF4-FFF2-40B4-BE49-F238E27FC236}">
                <a16:creationId xmlns:a16="http://schemas.microsoft.com/office/drawing/2014/main" id="{CD4EE591-26FB-B473-ADD0-58AB27B02B34}"/>
              </a:ext>
            </a:extLst>
          </p:cNvPr>
          <p:cNvSpPr>
            <a:spLocks noGrp="1"/>
          </p:cNvSpPr>
          <p:nvPr>
            <p:ph type="body" idx="1"/>
          </p:nvPr>
        </p:nvSpPr>
        <p:spPr/>
        <p:txBody>
          <a:bodyPr>
            <a:normAutofit/>
          </a:bodyPr>
          <a:lstStyle/>
          <a:p>
            <a:r>
              <a:rPr lang="en-US" sz="1800" dirty="0"/>
              <a:t>The engine stops, but can be restarted</a:t>
            </a:r>
          </a:p>
          <a:p>
            <a:r>
              <a:rPr lang="en-US" sz="1800" dirty="0"/>
              <a:t>Turn off non-essential electrical equipment</a:t>
            </a:r>
          </a:p>
          <a:p>
            <a:r>
              <a:rPr lang="en-US" sz="1800" dirty="0"/>
              <a:t>Turn on the EMS Backup Battery Switch to power the EMS and fuel pumps from the aircraft battery.</a:t>
            </a:r>
          </a:p>
          <a:p>
            <a:r>
              <a:rPr lang="en-US" sz="1800" dirty="0"/>
              <a:t>Follow the engine restart procedure</a:t>
            </a:r>
          </a:p>
          <a:p>
            <a:r>
              <a:rPr lang="en-US" sz="1800" dirty="0"/>
              <a:t>If the aircraft battery power drops too low to run the EMS or fuel pumps, the engine stops.</a:t>
            </a:r>
          </a:p>
        </p:txBody>
      </p:sp>
    </p:spTree>
    <p:extLst>
      <p:ext uri="{BB962C8B-B14F-4D97-AF65-F5344CB8AC3E}">
        <p14:creationId xmlns:p14="http://schemas.microsoft.com/office/powerpoint/2010/main" val="167905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7BA0-8E64-A0B2-0850-71A446408490}"/>
              </a:ext>
            </a:extLst>
          </p:cNvPr>
          <p:cNvSpPr>
            <a:spLocks noGrp="1"/>
          </p:cNvSpPr>
          <p:nvPr>
            <p:ph type="title"/>
          </p:nvPr>
        </p:nvSpPr>
        <p:spPr/>
        <p:txBody>
          <a:bodyPr/>
          <a:lstStyle/>
          <a:p>
            <a:r>
              <a:rPr lang="en-US" dirty="0"/>
              <a:t>Avionics</a:t>
            </a:r>
          </a:p>
        </p:txBody>
      </p:sp>
      <p:pic>
        <p:nvPicPr>
          <p:cNvPr id="4" name="Picture 3">
            <a:extLst>
              <a:ext uri="{FF2B5EF4-FFF2-40B4-BE49-F238E27FC236}">
                <a16:creationId xmlns:a16="http://schemas.microsoft.com/office/drawing/2014/main" id="{ED2D1E6B-C09B-B599-FDAC-6C357D835E2C}"/>
              </a:ext>
            </a:extLst>
          </p:cNvPr>
          <p:cNvPicPr>
            <a:picLocks noChangeAspect="1"/>
          </p:cNvPicPr>
          <p:nvPr/>
        </p:nvPicPr>
        <p:blipFill>
          <a:blip r:embed="rId2"/>
          <a:stretch>
            <a:fillRect/>
          </a:stretch>
        </p:blipFill>
        <p:spPr>
          <a:xfrm>
            <a:off x="4747769" y="1823608"/>
            <a:ext cx="3750808" cy="2818967"/>
          </a:xfrm>
          <a:prstGeom prst="rect">
            <a:avLst/>
          </a:prstGeom>
        </p:spPr>
      </p:pic>
      <p:sp>
        <p:nvSpPr>
          <p:cNvPr id="3" name="Text Placeholder 2">
            <a:extLst>
              <a:ext uri="{FF2B5EF4-FFF2-40B4-BE49-F238E27FC236}">
                <a16:creationId xmlns:a16="http://schemas.microsoft.com/office/drawing/2014/main" id="{61A8CB95-C266-91CB-B3F3-6BCCCFEA170C}"/>
              </a:ext>
            </a:extLst>
          </p:cNvPr>
          <p:cNvSpPr>
            <a:spLocks noGrp="1"/>
          </p:cNvSpPr>
          <p:nvPr>
            <p:ph type="body" idx="1"/>
          </p:nvPr>
        </p:nvSpPr>
        <p:spPr/>
        <p:txBody>
          <a:bodyPr>
            <a:normAutofit/>
          </a:bodyPr>
          <a:lstStyle/>
          <a:p>
            <a:r>
              <a:rPr lang="en-US" sz="1800" dirty="0"/>
              <a:t>Two Garmin G3X Touch displays</a:t>
            </a:r>
          </a:p>
          <a:p>
            <a:r>
              <a:rPr lang="en-US" sz="1800" dirty="0"/>
              <a:t>GFC 500 Autopilot</a:t>
            </a:r>
          </a:p>
          <a:p>
            <a:r>
              <a:rPr lang="en-US" sz="1800" dirty="0"/>
              <a:t>Garmin 650 </a:t>
            </a:r>
          </a:p>
          <a:p>
            <a:endParaRPr lang="en-US" dirty="0"/>
          </a:p>
        </p:txBody>
      </p:sp>
    </p:spTree>
    <p:extLst>
      <p:ext uri="{BB962C8B-B14F-4D97-AF65-F5344CB8AC3E}">
        <p14:creationId xmlns:p14="http://schemas.microsoft.com/office/powerpoint/2010/main" val="283154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BC9F9-7DD9-1B99-DE0E-F80EF8CAB931}"/>
              </a:ext>
            </a:extLst>
          </p:cNvPr>
          <p:cNvPicPr>
            <a:picLocks noChangeAspect="1"/>
          </p:cNvPicPr>
          <p:nvPr/>
        </p:nvPicPr>
        <p:blipFill>
          <a:blip r:embed="rId2"/>
          <a:stretch>
            <a:fillRect/>
          </a:stretch>
        </p:blipFill>
        <p:spPr>
          <a:xfrm>
            <a:off x="311725" y="2063743"/>
            <a:ext cx="3438442" cy="2578832"/>
          </a:xfrm>
          <a:prstGeom prst="rect">
            <a:avLst/>
          </a:prstGeom>
        </p:spPr>
      </p:pic>
      <p:sp>
        <p:nvSpPr>
          <p:cNvPr id="2" name="Title 1">
            <a:extLst>
              <a:ext uri="{FF2B5EF4-FFF2-40B4-BE49-F238E27FC236}">
                <a16:creationId xmlns:a16="http://schemas.microsoft.com/office/drawing/2014/main" id="{0013F25C-DB2C-B363-1509-2313DCCC624C}"/>
              </a:ext>
            </a:extLst>
          </p:cNvPr>
          <p:cNvSpPr>
            <a:spLocks noGrp="1"/>
          </p:cNvSpPr>
          <p:nvPr>
            <p:ph type="title"/>
          </p:nvPr>
        </p:nvSpPr>
        <p:spPr/>
        <p:txBody>
          <a:bodyPr/>
          <a:lstStyle/>
          <a:p>
            <a:r>
              <a:rPr lang="en-US" dirty="0"/>
              <a:t>RV-12iS Certification</a:t>
            </a:r>
          </a:p>
        </p:txBody>
      </p:sp>
      <p:sp>
        <p:nvSpPr>
          <p:cNvPr id="3" name="Text Placeholder 2">
            <a:extLst>
              <a:ext uri="{FF2B5EF4-FFF2-40B4-BE49-F238E27FC236}">
                <a16:creationId xmlns:a16="http://schemas.microsoft.com/office/drawing/2014/main" id="{D1B2E9F6-4512-B367-2826-260FFD47B247}"/>
              </a:ext>
            </a:extLst>
          </p:cNvPr>
          <p:cNvSpPr>
            <a:spLocks noGrp="1"/>
          </p:cNvSpPr>
          <p:nvPr>
            <p:ph type="body" idx="1"/>
          </p:nvPr>
        </p:nvSpPr>
        <p:spPr>
          <a:xfrm>
            <a:off x="4644675" y="500925"/>
            <a:ext cx="4166400" cy="4348166"/>
          </a:xfrm>
        </p:spPr>
        <p:txBody>
          <a:bodyPr>
            <a:normAutofit lnSpcReduction="10000"/>
          </a:bodyPr>
          <a:lstStyle/>
          <a:p>
            <a:r>
              <a:rPr lang="en-US" dirty="0"/>
              <a:t>This aircraft was manufactured in accordance with light sport aircraft airworthiness standards and does not conform to standard category airworthiness requirements.</a:t>
            </a:r>
          </a:p>
          <a:p>
            <a:pPr marL="146050" indent="0">
              <a:buNone/>
            </a:pPr>
            <a:endParaRPr lang="en-US" dirty="0"/>
          </a:p>
          <a:p>
            <a:r>
              <a:rPr lang="en-US" dirty="0"/>
              <a:t>PARAMETERS OF LSA: </a:t>
            </a:r>
          </a:p>
          <a:p>
            <a:pPr lvl="1"/>
            <a:r>
              <a:rPr lang="en-US" dirty="0"/>
              <a:t>The FAA has defined light-sport aircraft as simple-to-operate, easy-to-fly aircraft that, since initial certification, has continued to meet the following performance definition:</a:t>
            </a:r>
          </a:p>
          <a:p>
            <a:pPr lvl="2"/>
            <a:r>
              <a:rPr lang="en-US" dirty="0"/>
              <a:t>Maximum gross weight of 1,320 </a:t>
            </a:r>
            <a:r>
              <a:rPr lang="en-US" dirty="0" err="1"/>
              <a:t>lbs</a:t>
            </a:r>
            <a:endParaRPr lang="en-US" dirty="0"/>
          </a:p>
          <a:p>
            <a:pPr lvl="2"/>
            <a:r>
              <a:rPr lang="en-US" dirty="0"/>
              <a:t>Maximum cruise configuration stall speed of 45 kts CAS</a:t>
            </a:r>
          </a:p>
          <a:p>
            <a:pPr lvl="2"/>
            <a:r>
              <a:rPr lang="en-US" dirty="0"/>
              <a:t>Maximum speed in level flight with maximum continuous power of 120 kts CAS </a:t>
            </a:r>
          </a:p>
          <a:p>
            <a:pPr lvl="2"/>
            <a:r>
              <a:rPr lang="en-US" dirty="0"/>
              <a:t>One- or two-person occupancy (pilot and one passenger) </a:t>
            </a:r>
          </a:p>
          <a:p>
            <a:pPr lvl="2"/>
            <a:r>
              <a:rPr lang="en-US" dirty="0"/>
              <a:t>Fixed or ground adjustable propeller </a:t>
            </a:r>
          </a:p>
          <a:p>
            <a:pPr lvl="2"/>
            <a:r>
              <a:rPr lang="en-US" dirty="0"/>
              <a:t>Fixed landing gear </a:t>
            </a:r>
          </a:p>
          <a:p>
            <a:pPr lvl="2"/>
            <a:r>
              <a:rPr lang="en-US" dirty="0"/>
              <a:t>Single reciprocating engine </a:t>
            </a:r>
          </a:p>
          <a:p>
            <a:pPr lvl="2"/>
            <a:r>
              <a:rPr lang="en-US" dirty="0"/>
              <a:t>Unpressurized cabin</a:t>
            </a:r>
          </a:p>
          <a:p>
            <a:pPr marL="146050" indent="0">
              <a:buNone/>
            </a:pPr>
            <a:endParaRPr lang="en-US" dirty="0"/>
          </a:p>
        </p:txBody>
      </p:sp>
    </p:spTree>
    <p:extLst>
      <p:ext uri="{BB962C8B-B14F-4D97-AF65-F5344CB8AC3E}">
        <p14:creationId xmlns:p14="http://schemas.microsoft.com/office/powerpoint/2010/main" val="347083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1EAC-A28E-1E8F-8F41-BA124FEC8FEF}"/>
              </a:ext>
            </a:extLst>
          </p:cNvPr>
          <p:cNvSpPr>
            <a:spLocks noGrp="1"/>
          </p:cNvSpPr>
          <p:nvPr>
            <p:ph type="title"/>
          </p:nvPr>
        </p:nvSpPr>
        <p:spPr/>
        <p:txBody>
          <a:bodyPr/>
          <a:lstStyle/>
          <a:p>
            <a:r>
              <a:rPr lang="en-US" dirty="0"/>
              <a:t>RV-12iS</a:t>
            </a:r>
          </a:p>
        </p:txBody>
      </p:sp>
      <p:sp>
        <p:nvSpPr>
          <p:cNvPr id="3" name="Text Placeholder 2">
            <a:extLst>
              <a:ext uri="{FF2B5EF4-FFF2-40B4-BE49-F238E27FC236}">
                <a16:creationId xmlns:a16="http://schemas.microsoft.com/office/drawing/2014/main" id="{F58D5B01-2C4A-4904-2AA4-B626277EF85D}"/>
              </a:ext>
            </a:extLst>
          </p:cNvPr>
          <p:cNvSpPr>
            <a:spLocks noGrp="1"/>
          </p:cNvSpPr>
          <p:nvPr>
            <p:ph type="body" idx="1"/>
          </p:nvPr>
        </p:nvSpPr>
        <p:spPr/>
        <p:txBody>
          <a:bodyPr>
            <a:normAutofit/>
          </a:bodyPr>
          <a:lstStyle/>
          <a:p>
            <a:pPr marL="146050" indent="0">
              <a:buNone/>
            </a:pPr>
            <a:r>
              <a:rPr lang="en-US" sz="1400" b="1" dirty="0"/>
              <a:t>Flying in the “System” </a:t>
            </a:r>
          </a:p>
          <a:p>
            <a:pPr marL="146050" indent="0">
              <a:buNone/>
            </a:pPr>
            <a:endParaRPr lang="en-US" sz="1400" dirty="0"/>
          </a:p>
          <a:p>
            <a:r>
              <a:rPr lang="en-US" dirty="0"/>
              <a:t>FLIGHT INTO IMC IS PROHIBITED</a:t>
            </a:r>
          </a:p>
          <a:p>
            <a:r>
              <a:rPr lang="en-US" dirty="0"/>
              <a:t>Capable of </a:t>
            </a:r>
            <a:r>
              <a:rPr lang="en-US"/>
              <a:t>practicing IFR </a:t>
            </a:r>
            <a:r>
              <a:rPr lang="en-US" dirty="0"/>
              <a:t>in VFR conditions. </a:t>
            </a:r>
          </a:p>
          <a:p>
            <a:pPr marL="146050" indent="0">
              <a:buNone/>
            </a:pPr>
            <a:endParaRPr lang="en-US" dirty="0"/>
          </a:p>
          <a:p>
            <a:pPr marL="146050" indent="0">
              <a:buNone/>
            </a:pPr>
            <a:r>
              <a:rPr lang="en-US" b="1" dirty="0"/>
              <a:t>Preflight Note</a:t>
            </a:r>
          </a:p>
          <a:p>
            <a:pPr marL="146050" indent="0">
              <a:buNone/>
            </a:pPr>
            <a:endParaRPr lang="en-US" b="1" dirty="0"/>
          </a:p>
          <a:p>
            <a:r>
              <a:rPr lang="en-US" dirty="0"/>
              <a:t>14 CFR 91.327(e) Each person operating an aircraft issued a special airworthiness certificate in the light-sport category must advise each person carried of the special nature of the aircraft and that the aircraft does not meet the airworthiness requirements for an aircraft issued a standard airworthiness certificate.</a:t>
            </a:r>
          </a:p>
          <a:p>
            <a:endParaRPr lang="en-US" dirty="0"/>
          </a:p>
          <a:p>
            <a:endParaRPr lang="en-US" dirty="0"/>
          </a:p>
        </p:txBody>
      </p:sp>
    </p:spTree>
    <p:extLst>
      <p:ext uri="{BB962C8B-B14F-4D97-AF65-F5344CB8AC3E}">
        <p14:creationId xmlns:p14="http://schemas.microsoft.com/office/powerpoint/2010/main" val="91587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207C-6FAD-177B-3027-A7FE0980C25D}"/>
              </a:ext>
            </a:extLst>
          </p:cNvPr>
          <p:cNvSpPr>
            <a:spLocks noGrp="1"/>
          </p:cNvSpPr>
          <p:nvPr>
            <p:ph type="title"/>
          </p:nvPr>
        </p:nvSpPr>
        <p:spPr/>
        <p:txBody>
          <a:bodyPr/>
          <a:lstStyle/>
          <a:p>
            <a:r>
              <a:rPr lang="en-US" dirty="0"/>
              <a:t>RV-12 Preflight</a:t>
            </a:r>
          </a:p>
        </p:txBody>
      </p:sp>
      <p:sp>
        <p:nvSpPr>
          <p:cNvPr id="3" name="Text Placeholder 2">
            <a:extLst>
              <a:ext uri="{FF2B5EF4-FFF2-40B4-BE49-F238E27FC236}">
                <a16:creationId xmlns:a16="http://schemas.microsoft.com/office/drawing/2014/main" id="{6F559567-6C51-B7CF-4766-641B14101408}"/>
              </a:ext>
            </a:extLst>
          </p:cNvPr>
          <p:cNvSpPr>
            <a:spLocks noGrp="1"/>
          </p:cNvSpPr>
          <p:nvPr>
            <p:ph type="body" idx="1"/>
          </p:nvPr>
        </p:nvSpPr>
        <p:spPr>
          <a:xfrm>
            <a:off x="5334000" y="500924"/>
            <a:ext cx="3404400" cy="4244257"/>
          </a:xfrm>
        </p:spPr>
        <p:txBody>
          <a:bodyPr>
            <a:normAutofit/>
          </a:bodyPr>
          <a:lstStyle/>
          <a:p>
            <a:r>
              <a:rPr lang="en-US" dirty="0"/>
              <a:t>Spar pins allow us to take wings on/off.</a:t>
            </a:r>
          </a:p>
          <a:p>
            <a:r>
              <a:rPr lang="en-US" sz="1400" dirty="0"/>
              <a:t>Spar pins override switch: </a:t>
            </a:r>
            <a:r>
              <a:rPr lang="en-US" dirty="0"/>
              <a:t>This is a lighted, momentary-contact switch that serves primarily as an indicator of a potential unsafe spar pin condition. </a:t>
            </a:r>
          </a:p>
          <a:p>
            <a:pPr lvl="1"/>
            <a:r>
              <a:rPr lang="en-US" dirty="0"/>
              <a:t>When the indicator is lighted, one or both spar pins are not properly installed.</a:t>
            </a:r>
          </a:p>
          <a:p>
            <a:pPr lvl="1"/>
            <a:endParaRPr lang="en-US" dirty="0"/>
          </a:p>
          <a:p>
            <a:r>
              <a:rPr lang="en-US" dirty="0"/>
              <a:t>The starter circuit is disabled when the indicator is lit.</a:t>
            </a:r>
          </a:p>
          <a:p>
            <a:pPr lvl="1"/>
            <a:r>
              <a:rPr lang="en-US" dirty="0"/>
              <a:t>Should the spar pin indication system develop a fault at the same time an in-flight engine re-start is necessary, the disable function may be overridden by pressing the switch while activating the starter.</a:t>
            </a:r>
          </a:p>
          <a:p>
            <a:endParaRPr lang="en-US" dirty="0"/>
          </a:p>
          <a:p>
            <a:endParaRPr lang="en-US" dirty="0"/>
          </a:p>
        </p:txBody>
      </p:sp>
      <p:pic>
        <p:nvPicPr>
          <p:cNvPr id="6" name="Picture 5">
            <a:extLst>
              <a:ext uri="{FF2B5EF4-FFF2-40B4-BE49-F238E27FC236}">
                <a16:creationId xmlns:a16="http://schemas.microsoft.com/office/drawing/2014/main" id="{EDEB60E6-DD60-1284-8A81-5AC637EF86B6}"/>
              </a:ext>
            </a:extLst>
          </p:cNvPr>
          <p:cNvPicPr>
            <a:picLocks noChangeAspect="1"/>
          </p:cNvPicPr>
          <p:nvPr/>
        </p:nvPicPr>
        <p:blipFill>
          <a:blip r:embed="rId2"/>
          <a:stretch>
            <a:fillRect/>
          </a:stretch>
        </p:blipFill>
        <p:spPr>
          <a:xfrm>
            <a:off x="124691" y="2441981"/>
            <a:ext cx="5448444" cy="2498695"/>
          </a:xfrm>
          <a:prstGeom prst="rect">
            <a:avLst/>
          </a:prstGeom>
        </p:spPr>
      </p:pic>
      <p:pic>
        <p:nvPicPr>
          <p:cNvPr id="8" name="Picture 7">
            <a:extLst>
              <a:ext uri="{FF2B5EF4-FFF2-40B4-BE49-F238E27FC236}">
                <a16:creationId xmlns:a16="http://schemas.microsoft.com/office/drawing/2014/main" id="{B1202F03-2304-3188-E5BD-44058155CE89}"/>
              </a:ext>
            </a:extLst>
          </p:cNvPr>
          <p:cNvPicPr>
            <a:picLocks noChangeAspect="1"/>
          </p:cNvPicPr>
          <p:nvPr/>
        </p:nvPicPr>
        <p:blipFill>
          <a:blip r:embed="rId3"/>
          <a:stretch>
            <a:fillRect/>
          </a:stretch>
        </p:blipFill>
        <p:spPr>
          <a:xfrm>
            <a:off x="3522754" y="140128"/>
            <a:ext cx="1609950" cy="2133898"/>
          </a:xfrm>
          <a:prstGeom prst="rect">
            <a:avLst/>
          </a:prstGeom>
        </p:spPr>
      </p:pic>
    </p:spTree>
    <p:extLst>
      <p:ext uri="{BB962C8B-B14F-4D97-AF65-F5344CB8AC3E}">
        <p14:creationId xmlns:p14="http://schemas.microsoft.com/office/powerpoint/2010/main" val="80935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508F-4DCC-2728-3177-948AEA3BB897}"/>
              </a:ext>
            </a:extLst>
          </p:cNvPr>
          <p:cNvSpPr>
            <a:spLocks noGrp="1"/>
          </p:cNvSpPr>
          <p:nvPr>
            <p:ph type="title"/>
          </p:nvPr>
        </p:nvSpPr>
        <p:spPr/>
        <p:txBody>
          <a:bodyPr/>
          <a:lstStyle/>
          <a:p>
            <a:r>
              <a:rPr lang="en-US" dirty="0"/>
              <a:t>Important notes about the RV-12iS</a:t>
            </a:r>
          </a:p>
        </p:txBody>
      </p:sp>
      <p:pic>
        <p:nvPicPr>
          <p:cNvPr id="4" name="Picture 3">
            <a:extLst>
              <a:ext uri="{FF2B5EF4-FFF2-40B4-BE49-F238E27FC236}">
                <a16:creationId xmlns:a16="http://schemas.microsoft.com/office/drawing/2014/main" id="{A8C81EA4-6AE9-3A04-93D0-77E5C81E88BE}"/>
              </a:ext>
            </a:extLst>
          </p:cNvPr>
          <p:cNvPicPr>
            <a:picLocks noChangeAspect="1"/>
          </p:cNvPicPr>
          <p:nvPr/>
        </p:nvPicPr>
        <p:blipFill>
          <a:blip r:embed="rId2"/>
          <a:stretch>
            <a:fillRect/>
          </a:stretch>
        </p:blipFill>
        <p:spPr>
          <a:xfrm>
            <a:off x="5197517" y="805722"/>
            <a:ext cx="3382430" cy="4115290"/>
          </a:xfrm>
          <a:prstGeom prst="rect">
            <a:avLst/>
          </a:prstGeom>
        </p:spPr>
      </p:pic>
      <p:sp>
        <p:nvSpPr>
          <p:cNvPr id="3" name="Text Placeholder 2">
            <a:extLst>
              <a:ext uri="{FF2B5EF4-FFF2-40B4-BE49-F238E27FC236}">
                <a16:creationId xmlns:a16="http://schemas.microsoft.com/office/drawing/2014/main" id="{4DFBDA7A-8C2B-306B-71AA-AE1CD6852772}"/>
              </a:ext>
            </a:extLst>
          </p:cNvPr>
          <p:cNvSpPr>
            <a:spLocks noGrp="1"/>
          </p:cNvSpPr>
          <p:nvPr>
            <p:ph type="body" idx="1"/>
          </p:nvPr>
        </p:nvSpPr>
        <p:spPr>
          <a:xfrm>
            <a:off x="4665875" y="144331"/>
            <a:ext cx="4166400" cy="4098600"/>
          </a:xfrm>
        </p:spPr>
        <p:txBody>
          <a:bodyPr/>
          <a:lstStyle/>
          <a:p>
            <a:r>
              <a:rPr lang="en-US" dirty="0"/>
              <a:t>ALWAYS close the canopy while walking around or away from the aircraft.</a:t>
            </a:r>
          </a:p>
          <a:p>
            <a:pPr marL="146050" indent="0">
              <a:buNone/>
            </a:pPr>
            <a:endParaRPr lang="en-US" dirty="0"/>
          </a:p>
        </p:txBody>
      </p:sp>
    </p:spTree>
    <p:extLst>
      <p:ext uri="{BB962C8B-B14F-4D97-AF65-F5344CB8AC3E}">
        <p14:creationId xmlns:p14="http://schemas.microsoft.com/office/powerpoint/2010/main" val="53560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D4F-ACCA-00EF-072C-F83275D46F89}"/>
              </a:ext>
            </a:extLst>
          </p:cNvPr>
          <p:cNvSpPr>
            <a:spLocks noGrp="1"/>
          </p:cNvSpPr>
          <p:nvPr>
            <p:ph type="title"/>
          </p:nvPr>
        </p:nvSpPr>
        <p:spPr/>
        <p:txBody>
          <a:bodyPr/>
          <a:lstStyle/>
          <a:p>
            <a:r>
              <a:rPr lang="en-US" dirty="0"/>
              <a:t>Important Notes about the RV-12iS</a:t>
            </a:r>
          </a:p>
        </p:txBody>
      </p:sp>
      <p:sp>
        <p:nvSpPr>
          <p:cNvPr id="3" name="Text Placeholder 2">
            <a:extLst>
              <a:ext uri="{FF2B5EF4-FFF2-40B4-BE49-F238E27FC236}">
                <a16:creationId xmlns:a16="http://schemas.microsoft.com/office/drawing/2014/main" id="{F6770EDA-5603-E575-5DFA-C9B4290D246C}"/>
              </a:ext>
            </a:extLst>
          </p:cNvPr>
          <p:cNvSpPr>
            <a:spLocks noGrp="1"/>
          </p:cNvSpPr>
          <p:nvPr>
            <p:ph type="body" idx="1"/>
          </p:nvPr>
        </p:nvSpPr>
        <p:spPr/>
        <p:txBody>
          <a:bodyPr/>
          <a:lstStyle/>
          <a:p>
            <a:r>
              <a:rPr lang="en-US" dirty="0"/>
              <a:t>NEVER turn the propeller clockwise. Always turn in the direction of rotation.</a:t>
            </a:r>
          </a:p>
          <a:p>
            <a:pPr lvl="1"/>
            <a:r>
              <a:rPr lang="en-US" dirty="0"/>
              <a:t>Turning the propeller in the opposite direction can introduce air into the oil system, which then can make its way back to the lifters.</a:t>
            </a:r>
          </a:p>
        </p:txBody>
      </p:sp>
      <p:pic>
        <p:nvPicPr>
          <p:cNvPr id="4" name="Picture 3">
            <a:extLst>
              <a:ext uri="{FF2B5EF4-FFF2-40B4-BE49-F238E27FC236}">
                <a16:creationId xmlns:a16="http://schemas.microsoft.com/office/drawing/2014/main" id="{C63D2434-67E3-F993-D6B2-23E35037F2B0}"/>
              </a:ext>
            </a:extLst>
          </p:cNvPr>
          <p:cNvPicPr>
            <a:picLocks noChangeAspect="1"/>
          </p:cNvPicPr>
          <p:nvPr/>
        </p:nvPicPr>
        <p:blipFill>
          <a:blip r:embed="rId2"/>
          <a:stretch>
            <a:fillRect/>
          </a:stretch>
        </p:blipFill>
        <p:spPr>
          <a:xfrm>
            <a:off x="4973713" y="2881645"/>
            <a:ext cx="3685300" cy="1511549"/>
          </a:xfrm>
          <a:prstGeom prst="rect">
            <a:avLst/>
          </a:prstGeom>
        </p:spPr>
      </p:pic>
      <p:pic>
        <p:nvPicPr>
          <p:cNvPr id="6" name="Picture 5">
            <a:extLst>
              <a:ext uri="{FF2B5EF4-FFF2-40B4-BE49-F238E27FC236}">
                <a16:creationId xmlns:a16="http://schemas.microsoft.com/office/drawing/2014/main" id="{396B6E34-6403-2180-F5EB-E1C07EF6062C}"/>
              </a:ext>
            </a:extLst>
          </p:cNvPr>
          <p:cNvPicPr>
            <a:picLocks noChangeAspect="1"/>
          </p:cNvPicPr>
          <p:nvPr/>
        </p:nvPicPr>
        <p:blipFill rotWithShape="1">
          <a:blip r:embed="rId3"/>
          <a:srcRect r="8313"/>
          <a:stretch/>
        </p:blipFill>
        <p:spPr>
          <a:xfrm>
            <a:off x="311725" y="1628131"/>
            <a:ext cx="3377462" cy="3297719"/>
          </a:xfrm>
          <a:prstGeom prst="rect">
            <a:avLst/>
          </a:prstGeom>
        </p:spPr>
      </p:pic>
    </p:spTree>
    <p:extLst>
      <p:ext uri="{BB962C8B-B14F-4D97-AF65-F5344CB8AC3E}">
        <p14:creationId xmlns:p14="http://schemas.microsoft.com/office/powerpoint/2010/main" val="17147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90EE94-3041-E330-49CF-1159DCB442F3}"/>
              </a:ext>
            </a:extLst>
          </p:cNvPr>
          <p:cNvSpPr>
            <a:spLocks noGrp="1"/>
          </p:cNvSpPr>
          <p:nvPr>
            <p:ph type="body" idx="1"/>
          </p:nvPr>
        </p:nvSpPr>
        <p:spPr/>
        <p:txBody>
          <a:bodyPr>
            <a:normAutofit/>
          </a:bodyPr>
          <a:lstStyle/>
          <a:p>
            <a:r>
              <a:rPr lang="en-US" sz="2400" dirty="0"/>
              <a:t>We plan to pick up N954B next Wednesday the 15th!</a:t>
            </a:r>
          </a:p>
          <a:p>
            <a:r>
              <a:rPr lang="en-US" sz="2400" dirty="0"/>
              <a:t>We also will be adding N17ER back to the fleet until our second RV-12iS gets here.</a:t>
            </a:r>
          </a:p>
          <a:p>
            <a:pPr lvl="1"/>
            <a:r>
              <a:rPr lang="en-US" sz="2000" dirty="0"/>
              <a:t>N17ER ETA is about 2 weeks out!</a:t>
            </a:r>
          </a:p>
        </p:txBody>
      </p:sp>
      <p:pic>
        <p:nvPicPr>
          <p:cNvPr id="1026" name="Picture 2">
            <a:extLst>
              <a:ext uri="{FF2B5EF4-FFF2-40B4-BE49-F238E27FC236}">
                <a16:creationId xmlns:a16="http://schemas.microsoft.com/office/drawing/2014/main" id="{DA413A43-086B-0C23-7A42-BA9DCC993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25" y="949037"/>
            <a:ext cx="3612551" cy="271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9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13" y="89175"/>
            <a:ext cx="3706500" cy="51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Rotax 912iS</a:t>
            </a:r>
            <a:endParaRPr/>
          </a:p>
        </p:txBody>
      </p:sp>
      <p:sp>
        <p:nvSpPr>
          <p:cNvPr id="71" name="Google Shape;71;p14"/>
          <p:cNvSpPr txBox="1">
            <a:spLocks noGrp="1"/>
          </p:cNvSpPr>
          <p:nvPr>
            <p:ph type="body" idx="1"/>
          </p:nvPr>
        </p:nvSpPr>
        <p:spPr>
          <a:xfrm>
            <a:off x="4614750" y="658850"/>
            <a:ext cx="4166400" cy="3451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1400" b="1" dirty="0"/>
              <a:t>Basics of Rotax 912iS</a:t>
            </a:r>
            <a:endParaRPr sz="1400" b="1" dirty="0"/>
          </a:p>
          <a:p>
            <a:pPr marL="457200" lvl="0" indent="-311150" algn="l" rtl="0">
              <a:spcBef>
                <a:spcPts val="1200"/>
              </a:spcBef>
              <a:spcAft>
                <a:spcPts val="0"/>
              </a:spcAft>
              <a:buSzPts val="1300"/>
              <a:buChar char="●"/>
            </a:pPr>
            <a:r>
              <a:rPr lang="en" sz="1400" dirty="0"/>
              <a:t>100 BHP</a:t>
            </a:r>
            <a:endParaRPr sz="1400" dirty="0"/>
          </a:p>
          <a:p>
            <a:pPr marL="457200" lvl="0" indent="-311150" algn="l" rtl="0">
              <a:spcBef>
                <a:spcPts val="0"/>
              </a:spcBef>
              <a:spcAft>
                <a:spcPts val="0"/>
              </a:spcAft>
              <a:buSzPts val="1300"/>
              <a:buChar char="●"/>
            </a:pPr>
            <a:r>
              <a:rPr lang="en" sz="1400" dirty="0"/>
              <a:t>4 cylinder horizontally opposed</a:t>
            </a:r>
            <a:endParaRPr sz="1400" dirty="0"/>
          </a:p>
          <a:p>
            <a:pPr marL="457200" lvl="0" indent="-311150" algn="l" rtl="0">
              <a:spcBef>
                <a:spcPts val="0"/>
              </a:spcBef>
              <a:spcAft>
                <a:spcPts val="0"/>
              </a:spcAft>
              <a:buSzPts val="1300"/>
              <a:buChar char="●"/>
            </a:pPr>
            <a:r>
              <a:rPr lang="en" sz="1400" dirty="0"/>
              <a:t>Liquid cooled cylinder heads</a:t>
            </a:r>
            <a:endParaRPr sz="1400" dirty="0"/>
          </a:p>
          <a:p>
            <a:pPr marL="914400" lvl="1" indent="-298450" algn="l" rtl="0">
              <a:spcBef>
                <a:spcPts val="0"/>
              </a:spcBef>
              <a:spcAft>
                <a:spcPts val="0"/>
              </a:spcAft>
              <a:buSzPts val="1100"/>
              <a:buChar char="○"/>
            </a:pPr>
            <a:r>
              <a:rPr lang="en" sz="1200" dirty="0"/>
              <a:t>Red coolant</a:t>
            </a:r>
            <a:endParaRPr sz="1200" dirty="0"/>
          </a:p>
          <a:p>
            <a:pPr marL="457200" lvl="0" indent="-311150" algn="l" rtl="0">
              <a:spcBef>
                <a:spcPts val="0"/>
              </a:spcBef>
              <a:spcAft>
                <a:spcPts val="0"/>
              </a:spcAft>
              <a:buSzPts val="1300"/>
              <a:buChar char="●"/>
            </a:pPr>
            <a:r>
              <a:rPr lang="en" sz="1400" dirty="0"/>
              <a:t>Ram air cooled cylinders</a:t>
            </a:r>
            <a:endParaRPr sz="1400" dirty="0"/>
          </a:p>
          <a:p>
            <a:pPr marL="457200" lvl="0" indent="-311150" algn="l" rtl="0">
              <a:spcBef>
                <a:spcPts val="0"/>
              </a:spcBef>
              <a:spcAft>
                <a:spcPts val="0"/>
              </a:spcAft>
              <a:buSzPts val="1300"/>
              <a:buChar char="●"/>
            </a:pPr>
            <a:r>
              <a:rPr lang="en" sz="1400" dirty="0"/>
              <a:t>Dry sump</a:t>
            </a:r>
            <a:endParaRPr sz="1400" dirty="0"/>
          </a:p>
          <a:p>
            <a:pPr marL="457200" lvl="0" indent="-311150" algn="l" rtl="0">
              <a:spcBef>
                <a:spcPts val="0"/>
              </a:spcBef>
              <a:spcAft>
                <a:spcPts val="0"/>
              </a:spcAft>
              <a:buSzPts val="1300"/>
              <a:buChar char="●"/>
            </a:pPr>
            <a:r>
              <a:rPr lang="en" sz="1400" dirty="0"/>
              <a:t>Fully redundant electronic engine management system (EMS)</a:t>
            </a:r>
            <a:endParaRPr sz="1400" dirty="0"/>
          </a:p>
          <a:p>
            <a:pPr marL="457200" lvl="0" indent="-311150" algn="l" rtl="0">
              <a:spcBef>
                <a:spcPts val="0"/>
              </a:spcBef>
              <a:spcAft>
                <a:spcPts val="0"/>
              </a:spcAft>
              <a:buSzPts val="1300"/>
              <a:buChar char="●"/>
            </a:pPr>
            <a:r>
              <a:rPr lang="en" sz="1400" dirty="0"/>
              <a:t>Propeller driven via gearbox</a:t>
            </a:r>
            <a:endParaRPr sz="1400" dirty="0"/>
          </a:p>
          <a:p>
            <a:pPr marL="457200" lvl="0" indent="-311150" algn="l" rtl="0">
              <a:spcBef>
                <a:spcPts val="0"/>
              </a:spcBef>
              <a:spcAft>
                <a:spcPts val="0"/>
              </a:spcAft>
              <a:buSzPts val="1300"/>
              <a:buChar char="●"/>
            </a:pPr>
            <a:r>
              <a:rPr lang="en" sz="1400" dirty="0"/>
              <a:t>Oil tank</a:t>
            </a:r>
            <a:endParaRPr sz="1400" dirty="0"/>
          </a:p>
          <a:p>
            <a:pPr marL="457200" lvl="0" indent="-311150" algn="l" rtl="0">
              <a:spcBef>
                <a:spcPts val="0"/>
              </a:spcBef>
              <a:spcAft>
                <a:spcPts val="0"/>
              </a:spcAft>
              <a:buSzPts val="1300"/>
              <a:buChar char="●"/>
            </a:pPr>
            <a:r>
              <a:rPr lang="en" sz="1400" dirty="0"/>
              <a:t>Electric starter</a:t>
            </a:r>
            <a:endParaRPr sz="1400" dirty="0"/>
          </a:p>
          <a:p>
            <a:pPr marL="457200" lvl="0" indent="-311150" algn="l" rtl="0">
              <a:spcBef>
                <a:spcPts val="0"/>
              </a:spcBef>
              <a:spcAft>
                <a:spcPts val="0"/>
              </a:spcAft>
              <a:buSzPts val="1300"/>
              <a:buChar char="●"/>
            </a:pPr>
            <a:r>
              <a:rPr lang="en" sz="1400" dirty="0"/>
              <a:t>Fuel pump</a:t>
            </a:r>
            <a:endParaRPr sz="1400" dirty="0"/>
          </a:p>
        </p:txBody>
      </p:sp>
      <p:pic>
        <p:nvPicPr>
          <p:cNvPr id="72" name="Google Shape;72;p14"/>
          <p:cNvPicPr preferRelativeResize="0"/>
          <p:nvPr/>
        </p:nvPicPr>
        <p:blipFill>
          <a:blip r:embed="rId3">
            <a:alphaModFix/>
          </a:blip>
          <a:stretch>
            <a:fillRect/>
          </a:stretch>
        </p:blipFill>
        <p:spPr>
          <a:xfrm>
            <a:off x="381350" y="606375"/>
            <a:ext cx="3706500" cy="433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03225" y="211875"/>
            <a:ext cx="3706500" cy="570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Cooling System</a:t>
            </a:r>
            <a:endParaRPr/>
          </a:p>
        </p:txBody>
      </p:sp>
      <p:sp>
        <p:nvSpPr>
          <p:cNvPr id="78" name="Google Shape;78;p15"/>
          <p:cNvSpPr txBox="1">
            <a:spLocks noGrp="1"/>
          </p:cNvSpPr>
          <p:nvPr>
            <p:ph type="body" idx="1"/>
          </p:nvPr>
        </p:nvSpPr>
        <p:spPr>
          <a:xfrm>
            <a:off x="4572000" y="456000"/>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dirty="0"/>
              <a:t>Designed for liquid cool of the cylinder heads and ram-air cooling of the cylinders.</a:t>
            </a:r>
            <a:endParaRPr dirty="0"/>
          </a:p>
          <a:p>
            <a:pPr marL="457200" lvl="0" indent="-311150" algn="l" rtl="0">
              <a:spcBef>
                <a:spcPts val="0"/>
              </a:spcBef>
              <a:spcAft>
                <a:spcPts val="0"/>
              </a:spcAft>
              <a:buSzPts val="1300"/>
              <a:buChar char="●"/>
            </a:pPr>
            <a:r>
              <a:rPr lang="en" dirty="0"/>
              <a:t>The coolant is forced by a water pump driven from the camshaft from radiator to the cylinder heads.</a:t>
            </a:r>
            <a:endParaRPr dirty="0"/>
          </a:p>
          <a:p>
            <a:pPr marL="457200" lvl="0" indent="-311150" algn="l" rtl="0">
              <a:spcBef>
                <a:spcPts val="0"/>
              </a:spcBef>
              <a:spcAft>
                <a:spcPts val="0"/>
              </a:spcAft>
              <a:buSzPts val="1300"/>
              <a:buChar char="●"/>
            </a:pPr>
            <a:r>
              <a:rPr lang="en" dirty="0"/>
              <a:t>Coolant passes from the top of cylinder heads to the expansion tank.</a:t>
            </a:r>
            <a:endParaRPr dirty="0"/>
          </a:p>
          <a:p>
            <a:pPr marL="457200" lvl="0" indent="-311150" algn="l" rtl="0">
              <a:spcBef>
                <a:spcPts val="0"/>
              </a:spcBef>
              <a:spcAft>
                <a:spcPts val="0"/>
              </a:spcAft>
              <a:buSzPts val="1300"/>
              <a:buChar char="●"/>
            </a:pPr>
            <a:r>
              <a:rPr lang="en" dirty="0"/>
              <a:t>From the expansion tank the coolant is sucked back to the water pump.</a:t>
            </a:r>
            <a:endParaRPr dirty="0"/>
          </a:p>
        </p:txBody>
      </p:sp>
      <p:pic>
        <p:nvPicPr>
          <p:cNvPr id="79" name="Google Shape;79;p15"/>
          <p:cNvPicPr preferRelativeResize="0"/>
          <p:nvPr/>
        </p:nvPicPr>
        <p:blipFill>
          <a:blip r:embed="rId3">
            <a:alphaModFix/>
          </a:blip>
          <a:stretch>
            <a:fillRect/>
          </a:stretch>
        </p:blipFill>
        <p:spPr>
          <a:xfrm>
            <a:off x="226525" y="890300"/>
            <a:ext cx="3859900" cy="3964700"/>
          </a:xfrm>
          <a:prstGeom prst="rect">
            <a:avLst/>
          </a:prstGeom>
          <a:noFill/>
          <a:ln>
            <a:noFill/>
          </a:ln>
        </p:spPr>
      </p:pic>
      <p:pic>
        <p:nvPicPr>
          <p:cNvPr id="80" name="Google Shape;80;p15"/>
          <p:cNvPicPr preferRelativeResize="0"/>
          <p:nvPr/>
        </p:nvPicPr>
        <p:blipFill>
          <a:blip r:embed="rId4">
            <a:alphaModFix/>
          </a:blip>
          <a:stretch>
            <a:fillRect/>
          </a:stretch>
        </p:blipFill>
        <p:spPr>
          <a:xfrm>
            <a:off x="5105273" y="2712573"/>
            <a:ext cx="3099850" cy="2142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25" y="224600"/>
            <a:ext cx="3706500" cy="381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Fuel System</a:t>
            </a:r>
            <a:endParaRPr/>
          </a:p>
        </p:txBody>
      </p:sp>
      <p:sp>
        <p:nvSpPr>
          <p:cNvPr id="86" name="Google Shape;86;p16"/>
          <p:cNvSpPr txBox="1">
            <a:spLocks noGrp="1"/>
          </p:cNvSpPr>
          <p:nvPr>
            <p:ph type="body" idx="1"/>
          </p:nvPr>
        </p:nvSpPr>
        <p:spPr>
          <a:xfrm>
            <a:off x="4509655" y="224599"/>
            <a:ext cx="4264220" cy="3294455"/>
          </a:xfrm>
          <a:prstGeom prst="rect">
            <a:avLst/>
          </a:prstGeom>
        </p:spPr>
        <p:txBody>
          <a:bodyPr spcFirstLastPara="1" wrap="square" lIns="91425" tIns="91425" rIns="91425" bIns="91425" anchor="t" anchorCtr="0">
            <a:noAutofit/>
          </a:bodyPr>
          <a:lstStyle/>
          <a:p>
            <a:pPr marL="457200" lvl="0" indent="-294091" rtl="0">
              <a:spcBef>
                <a:spcPts val="0"/>
              </a:spcBef>
              <a:spcAft>
                <a:spcPts val="0"/>
              </a:spcAft>
              <a:buSzPct val="100000"/>
              <a:buChar char="●"/>
            </a:pPr>
            <a:r>
              <a:rPr lang="en" sz="1600" dirty="0"/>
              <a:t>Fuel flows from the tanks through a filter to the electric fuel pumps then through a fine filter to fuel rails then to fuel injectors and then to fuel pressure regulator.</a:t>
            </a:r>
            <a:endParaRPr sz="1600" dirty="0"/>
          </a:p>
          <a:p>
            <a:pPr marL="457200" lvl="0" indent="-294091" rtl="0">
              <a:spcBef>
                <a:spcPts val="0"/>
              </a:spcBef>
              <a:spcAft>
                <a:spcPts val="0"/>
              </a:spcAft>
              <a:buSzPct val="100000"/>
              <a:buChar char="●"/>
            </a:pPr>
            <a:r>
              <a:rPr lang="en" sz="1600" dirty="0"/>
              <a:t>Both fuel pumps remain ON during flight.</a:t>
            </a:r>
            <a:endParaRPr sz="1600" dirty="0"/>
          </a:p>
          <a:p>
            <a:pPr marL="457200" lvl="0" indent="-294091" rtl="0">
              <a:spcBef>
                <a:spcPts val="0"/>
              </a:spcBef>
              <a:spcAft>
                <a:spcPts val="0"/>
              </a:spcAft>
              <a:buSzPct val="100000"/>
              <a:buChar char="●"/>
            </a:pPr>
            <a:r>
              <a:rPr lang="en" sz="1600" dirty="0"/>
              <a:t>The engine has an electronic fuel injection system, controlled by the Engine Control Unit (ECU) this allows for highly accurate metering of fuel</a:t>
            </a:r>
            <a:endParaRPr sz="1600" dirty="0"/>
          </a:p>
        </p:txBody>
      </p:sp>
      <p:pic>
        <p:nvPicPr>
          <p:cNvPr id="87" name="Google Shape;87;p16"/>
          <p:cNvPicPr preferRelativeResize="0"/>
          <p:nvPr/>
        </p:nvPicPr>
        <p:blipFill>
          <a:blip r:embed="rId3">
            <a:alphaModFix/>
          </a:blip>
          <a:stretch>
            <a:fillRect/>
          </a:stretch>
        </p:blipFill>
        <p:spPr>
          <a:xfrm>
            <a:off x="463713" y="757150"/>
            <a:ext cx="3305175" cy="422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81800" y="186475"/>
            <a:ext cx="3543900" cy="502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Lubrication System</a:t>
            </a:r>
            <a:endParaRPr/>
          </a:p>
        </p:txBody>
      </p:sp>
      <p:sp>
        <p:nvSpPr>
          <p:cNvPr id="94" name="Google Shape;94;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600" dirty="0"/>
              <a:t>The Rotax 912iS is a dry sump the oil pump (driven by the camshaft) sucks the oil from the oil tank through the oil cooler and forces is through the oil filter to the point lubrication in the engine.</a:t>
            </a:r>
            <a:endParaRPr sz="1600" dirty="0"/>
          </a:p>
          <a:p>
            <a:pPr marL="914400" lvl="1" indent="-298450" algn="l" rtl="0">
              <a:spcBef>
                <a:spcPts val="0"/>
              </a:spcBef>
              <a:spcAft>
                <a:spcPts val="0"/>
              </a:spcAft>
              <a:buSzPts val="1100"/>
              <a:buChar char="○"/>
            </a:pPr>
            <a:r>
              <a:rPr lang="en" sz="1400" dirty="0"/>
              <a:t>Excess oil accumulates and the bottom of the crankcase and is forced back to oil tank by the piston blow-by gases.</a:t>
            </a:r>
          </a:p>
          <a:p>
            <a:pPr marL="914400" lvl="1" indent="-298450" algn="l" rtl="0">
              <a:spcBef>
                <a:spcPts val="0"/>
              </a:spcBef>
              <a:spcAft>
                <a:spcPts val="0"/>
              </a:spcAft>
              <a:buSzPts val="1100"/>
              <a:buChar char="○"/>
            </a:pPr>
            <a:endParaRPr lang="en" dirty="0"/>
          </a:p>
          <a:p>
            <a:pPr indent="-298450">
              <a:buSzPts val="1100"/>
              <a:buChar char="○"/>
            </a:pPr>
            <a:r>
              <a:rPr lang="en-US" dirty="0">
                <a:hlinkClick r:id="rId3"/>
              </a:rPr>
              <a:t>https://youtu.be/Mdaf4xphhjQ</a:t>
            </a:r>
            <a:r>
              <a:rPr lang="en-US" dirty="0"/>
              <a:t> </a:t>
            </a:r>
            <a:endParaRPr lang="en" dirty="0"/>
          </a:p>
          <a:p>
            <a:pPr marL="0" lvl="0" indent="0" algn="l" rtl="0">
              <a:spcBef>
                <a:spcPts val="1200"/>
              </a:spcBef>
              <a:spcAft>
                <a:spcPts val="1200"/>
              </a:spcAft>
              <a:buNone/>
            </a:pPr>
            <a:endParaRPr dirty="0"/>
          </a:p>
        </p:txBody>
      </p:sp>
      <p:pic>
        <p:nvPicPr>
          <p:cNvPr id="95" name="Google Shape;95;p17"/>
          <p:cNvPicPr preferRelativeResize="0"/>
          <p:nvPr/>
        </p:nvPicPr>
        <p:blipFill rotWithShape="1">
          <a:blip r:embed="rId4">
            <a:alphaModFix/>
          </a:blip>
          <a:srcRect b="5669"/>
          <a:stretch/>
        </p:blipFill>
        <p:spPr>
          <a:xfrm>
            <a:off x="516238" y="748675"/>
            <a:ext cx="3075025" cy="4222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46725" y="197700"/>
            <a:ext cx="3706500" cy="652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Electrical System</a:t>
            </a:r>
            <a:endParaRPr/>
          </a:p>
        </p:txBody>
      </p:sp>
      <p:sp>
        <p:nvSpPr>
          <p:cNvPr id="101" name="Google Shape;101;p18"/>
          <p:cNvSpPr txBox="1">
            <a:spLocks noGrp="1"/>
          </p:cNvSpPr>
          <p:nvPr>
            <p:ph type="body" idx="1"/>
          </p:nvPr>
        </p:nvSpPr>
        <p:spPr>
          <a:xfrm>
            <a:off x="4477318" y="249382"/>
            <a:ext cx="4468091" cy="4769557"/>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200" dirty="0"/>
              <a:t>The Rotax 912iS electrical system is responsible for supplying power to the Engine Management System (EMS) and airframe.</a:t>
            </a:r>
            <a:endParaRPr sz="1200" dirty="0"/>
          </a:p>
          <a:p>
            <a:pPr lvl="1" indent="-311150">
              <a:buSzPts val="1300"/>
              <a:buChar char="●"/>
            </a:pPr>
            <a:r>
              <a:rPr lang="en" sz="1200" dirty="0"/>
              <a:t>The two generators also known as a stator (two invidual stators in the same stator casing) with two </a:t>
            </a:r>
            <a:r>
              <a:rPr lang="en-US" sz="1200" dirty="0"/>
              <a:t>external rectifier-regulators (located on fuse box)</a:t>
            </a:r>
            <a:endParaRPr lang="en" sz="1200" dirty="0"/>
          </a:p>
          <a:p>
            <a:pPr lvl="2" indent="-311150">
              <a:buSzPts val="1300"/>
              <a:buChar char="●"/>
            </a:pPr>
            <a:r>
              <a:rPr lang="en-US" sz="1200" dirty="0"/>
              <a:t>The stator housing is on the very back of the engine.</a:t>
            </a:r>
          </a:p>
          <a:p>
            <a:pPr lvl="2" indent="-311150">
              <a:buSzPts val="1300"/>
              <a:buChar char="●"/>
            </a:pPr>
            <a:r>
              <a:rPr lang="en-US" sz="1200" dirty="0"/>
              <a:t>The rectifier-regulators convert the AC power coming out of the stator to DC and regulate it to ~14V.</a:t>
            </a:r>
            <a:endParaRPr sz="1200" dirty="0"/>
          </a:p>
          <a:p>
            <a:pPr lvl="1" indent="-311150">
              <a:buSzPts val="1300"/>
              <a:buChar char="●"/>
            </a:pPr>
            <a:r>
              <a:rPr lang="en" sz="1200" dirty="0"/>
              <a:t>The fusebox manages the energy and allows the selecting of whether the EMS is supplied by the battery or one of the generators.</a:t>
            </a:r>
            <a:endParaRPr sz="1200" dirty="0"/>
          </a:p>
          <a:p>
            <a:pPr marL="457200" lvl="0" indent="-311150" algn="l" rtl="0">
              <a:spcBef>
                <a:spcPts val="0"/>
              </a:spcBef>
              <a:spcAft>
                <a:spcPts val="0"/>
              </a:spcAft>
              <a:buSzPts val="1300"/>
              <a:buChar char="●"/>
            </a:pPr>
            <a:r>
              <a:rPr lang="en" sz="1200" dirty="0"/>
              <a:t>The Engine Control Unit (ECU) automatically controls which generator is powering the EMS.</a:t>
            </a:r>
            <a:endParaRPr sz="1200" dirty="0"/>
          </a:p>
          <a:p>
            <a:pPr marL="457200" lvl="0" indent="-311150" algn="l" rtl="0">
              <a:spcBef>
                <a:spcPts val="0"/>
              </a:spcBef>
              <a:spcAft>
                <a:spcPts val="0"/>
              </a:spcAft>
              <a:buSzPts val="1300"/>
              <a:buChar char="●"/>
            </a:pPr>
            <a:r>
              <a:rPr lang="en" sz="1200" dirty="0">
                <a:solidFill>
                  <a:srgbClr val="FF0000"/>
                </a:solidFill>
              </a:rPr>
              <a:t>Malfunction: </a:t>
            </a:r>
            <a:r>
              <a:rPr lang="en-US" sz="1200" dirty="0">
                <a:solidFill>
                  <a:schemeClr val="bg2"/>
                </a:solidFill>
              </a:rPr>
              <a:t>If the EMS power supply (Generator A) fails the ECU automatically switches one-time over to the second EMS power supply (Generator B). No charging of the aircraft battery occurs during this mode.</a:t>
            </a:r>
            <a:endParaRPr sz="1200" dirty="0">
              <a:solidFill>
                <a:schemeClr val="bg2"/>
              </a:solidFill>
            </a:endParaRPr>
          </a:p>
        </p:txBody>
      </p:sp>
      <p:pic>
        <p:nvPicPr>
          <p:cNvPr id="102" name="Google Shape;102;p18"/>
          <p:cNvPicPr preferRelativeResize="0"/>
          <p:nvPr/>
        </p:nvPicPr>
        <p:blipFill>
          <a:blip r:embed="rId3">
            <a:alphaModFix/>
          </a:blip>
          <a:stretch>
            <a:fillRect/>
          </a:stretch>
        </p:blipFill>
        <p:spPr>
          <a:xfrm>
            <a:off x="198591" y="1196817"/>
            <a:ext cx="2108192" cy="3037609"/>
          </a:xfrm>
          <a:prstGeom prst="rect">
            <a:avLst/>
          </a:prstGeom>
          <a:noFill/>
          <a:ln>
            <a:noFill/>
          </a:ln>
        </p:spPr>
      </p:pic>
      <p:pic>
        <p:nvPicPr>
          <p:cNvPr id="2" name="Picture 1">
            <a:extLst>
              <a:ext uri="{FF2B5EF4-FFF2-40B4-BE49-F238E27FC236}">
                <a16:creationId xmlns:a16="http://schemas.microsoft.com/office/drawing/2014/main" id="{779C8C8C-2CAE-387B-0720-B7E56104A55B}"/>
              </a:ext>
            </a:extLst>
          </p:cNvPr>
          <p:cNvPicPr>
            <a:picLocks noChangeAspect="1"/>
          </p:cNvPicPr>
          <p:nvPr/>
        </p:nvPicPr>
        <p:blipFill>
          <a:blip r:embed="rId4"/>
          <a:stretch>
            <a:fillRect/>
          </a:stretch>
        </p:blipFill>
        <p:spPr>
          <a:xfrm>
            <a:off x="2366468" y="1196817"/>
            <a:ext cx="2278207" cy="30376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277725" y="449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Engine Management System (EMS)</a:t>
            </a:r>
            <a:endParaRPr dirty="0"/>
          </a:p>
        </p:txBody>
      </p:sp>
      <p:sp>
        <p:nvSpPr>
          <p:cNvPr id="108" name="Google Shape;108;p1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r>
              <a:rPr lang="en" sz="1400" dirty="0"/>
              <a:t>Functions:</a:t>
            </a:r>
            <a:endParaRPr sz="1400" dirty="0"/>
          </a:p>
          <a:p>
            <a:pPr marL="457200" lvl="0" indent="-311150" algn="l" rtl="0">
              <a:spcBef>
                <a:spcPts val="1200"/>
              </a:spcBef>
              <a:spcAft>
                <a:spcPts val="0"/>
              </a:spcAft>
              <a:buSzPts val="1300"/>
              <a:buAutoNum type="arabicPeriod"/>
            </a:pPr>
            <a:r>
              <a:rPr lang="en" sz="1400" dirty="0"/>
              <a:t>Ignition control</a:t>
            </a:r>
            <a:endParaRPr sz="1400" dirty="0"/>
          </a:p>
          <a:p>
            <a:pPr marL="457200" lvl="0" indent="-311150" algn="l" rtl="0">
              <a:spcBef>
                <a:spcPts val="0"/>
              </a:spcBef>
              <a:spcAft>
                <a:spcPts val="0"/>
              </a:spcAft>
              <a:buSzPts val="1300"/>
              <a:buAutoNum type="arabicPeriod"/>
            </a:pPr>
            <a:r>
              <a:rPr lang="en" sz="1400" dirty="0"/>
              <a:t>Fuel injection control</a:t>
            </a:r>
            <a:endParaRPr sz="1400" dirty="0"/>
          </a:p>
          <a:p>
            <a:pPr marL="457200" lvl="0" indent="-311150" algn="l" rtl="0">
              <a:spcBef>
                <a:spcPts val="0"/>
              </a:spcBef>
              <a:spcAft>
                <a:spcPts val="0"/>
              </a:spcAft>
              <a:buSzPts val="1300"/>
              <a:buAutoNum type="arabicPeriod"/>
            </a:pPr>
            <a:r>
              <a:rPr lang="en" sz="1400" dirty="0"/>
              <a:t>Fault detection</a:t>
            </a:r>
            <a:endParaRPr sz="1400" dirty="0"/>
          </a:p>
          <a:p>
            <a:pPr marL="457200" lvl="0" indent="-311150" algn="l" rtl="0">
              <a:spcBef>
                <a:spcPts val="0"/>
              </a:spcBef>
              <a:spcAft>
                <a:spcPts val="0"/>
              </a:spcAft>
              <a:buSzPts val="1300"/>
              <a:buAutoNum type="arabicPeriod"/>
            </a:pPr>
            <a:r>
              <a:rPr lang="en" sz="1400" dirty="0"/>
              <a:t>(Internal-) Generator management</a:t>
            </a:r>
            <a:endParaRPr sz="1400" dirty="0"/>
          </a:p>
          <a:p>
            <a:pPr marL="0" lvl="0" indent="0" algn="l" rtl="0">
              <a:spcBef>
                <a:spcPts val="1200"/>
              </a:spcBef>
              <a:spcAft>
                <a:spcPts val="0"/>
              </a:spcAft>
              <a:buNone/>
            </a:pPr>
            <a:endParaRPr sz="1400" dirty="0"/>
          </a:p>
          <a:p>
            <a:pPr marL="285750" indent="-285750">
              <a:spcBef>
                <a:spcPts val="1200"/>
              </a:spcBef>
            </a:pPr>
            <a:r>
              <a:rPr lang="en" sz="1400" dirty="0"/>
              <a:t>The core of the EMS is the Engine Control Unit (ECU) which consist of two modules. These are known as Lane A &amp; Lane B each one capable of taking over control, regulation and monitoring of the engine. </a:t>
            </a:r>
          </a:p>
          <a:p>
            <a:pPr marL="742950" lvl="1" indent="-285750">
              <a:spcBef>
                <a:spcPts val="1200"/>
              </a:spcBef>
            </a:pPr>
            <a:r>
              <a:rPr lang="en" sz="1200" dirty="0"/>
              <a:t>Not the same as rectifier A &amp;B. </a:t>
            </a:r>
          </a:p>
          <a:p>
            <a:pPr marL="0" lvl="0" indent="0" algn="l" rtl="0">
              <a:spcBef>
                <a:spcPts val="1200"/>
              </a:spcBef>
              <a:spcAft>
                <a:spcPts val="0"/>
              </a:spcAft>
              <a:buNone/>
            </a:pPr>
            <a:r>
              <a:rPr lang="en" sz="1400" dirty="0"/>
              <a:t>	</a:t>
            </a:r>
            <a:endParaRPr sz="1400"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3" name="Picture 2">
            <a:extLst>
              <a:ext uri="{FF2B5EF4-FFF2-40B4-BE49-F238E27FC236}">
                <a16:creationId xmlns:a16="http://schemas.microsoft.com/office/drawing/2014/main" id="{99F0CA3A-1D44-7B5B-233E-DFB789877782}"/>
              </a:ext>
            </a:extLst>
          </p:cNvPr>
          <p:cNvPicPr>
            <a:picLocks noChangeAspect="1"/>
          </p:cNvPicPr>
          <p:nvPr/>
        </p:nvPicPr>
        <p:blipFill rotWithShape="1">
          <a:blip r:embed="rId3"/>
          <a:srcRect t="21701" b="20838"/>
          <a:stretch/>
        </p:blipFill>
        <p:spPr>
          <a:xfrm>
            <a:off x="1000258" y="2120449"/>
            <a:ext cx="2110088" cy="26259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1957-9CB7-60B4-6439-F2DB2D8BC651}"/>
              </a:ext>
            </a:extLst>
          </p:cNvPr>
          <p:cNvSpPr>
            <a:spLocks noGrp="1"/>
          </p:cNvSpPr>
          <p:nvPr>
            <p:ph type="title"/>
          </p:nvPr>
        </p:nvSpPr>
        <p:spPr/>
        <p:txBody>
          <a:bodyPr/>
          <a:lstStyle/>
          <a:p>
            <a:r>
              <a:rPr lang="en-US" dirty="0"/>
              <a:t>EMS and Generator Operation</a:t>
            </a:r>
          </a:p>
        </p:txBody>
      </p:sp>
      <p:sp>
        <p:nvSpPr>
          <p:cNvPr id="3" name="Text Placeholder 2">
            <a:extLst>
              <a:ext uri="{FF2B5EF4-FFF2-40B4-BE49-F238E27FC236}">
                <a16:creationId xmlns:a16="http://schemas.microsoft.com/office/drawing/2014/main" id="{67AC0FA5-623D-8D81-D225-4C460482E0EC}"/>
              </a:ext>
            </a:extLst>
          </p:cNvPr>
          <p:cNvSpPr>
            <a:spLocks noGrp="1"/>
          </p:cNvSpPr>
          <p:nvPr>
            <p:ph type="body" idx="1"/>
          </p:nvPr>
        </p:nvSpPr>
        <p:spPr/>
        <p:txBody>
          <a:bodyPr/>
          <a:lstStyle/>
          <a:p>
            <a:r>
              <a:rPr lang="en-US" dirty="0"/>
              <a:t>Power to the EMS is required to start and keep the engine running, and can come from</a:t>
            </a:r>
          </a:p>
          <a:p>
            <a:pPr lvl="1"/>
            <a:r>
              <a:rPr lang="en-US" dirty="0"/>
              <a:t>Aircraft battery</a:t>
            </a:r>
          </a:p>
          <a:p>
            <a:pPr lvl="1"/>
            <a:r>
              <a:rPr lang="en-US" dirty="0"/>
              <a:t>Generator A</a:t>
            </a:r>
          </a:p>
          <a:p>
            <a:pPr lvl="1"/>
            <a:r>
              <a:rPr lang="en-US" dirty="0"/>
              <a:t>Generator B</a:t>
            </a:r>
          </a:p>
          <a:p>
            <a:r>
              <a:rPr lang="en-US" dirty="0"/>
              <a:t>If the engine is not running, EMS and the fuel pumps are powered by the aircraft battery.</a:t>
            </a:r>
          </a:p>
          <a:p>
            <a:r>
              <a:rPr lang="en-US" dirty="0"/>
              <a:t>With the engine running and past the startup sequence:</a:t>
            </a:r>
          </a:p>
          <a:p>
            <a:pPr lvl="1"/>
            <a:r>
              <a:rPr lang="en-US" dirty="0"/>
              <a:t>Generator A powers EMS and fuel pumps</a:t>
            </a:r>
          </a:p>
          <a:p>
            <a:pPr lvl="1"/>
            <a:r>
              <a:rPr lang="en-US" dirty="0"/>
              <a:t>Generator B powers the aircraft (flaps, trim, avionics, radio, lights, and battery charging)</a:t>
            </a:r>
          </a:p>
          <a:p>
            <a:r>
              <a:rPr lang="en-US" dirty="0"/>
              <a:t>There is no backup battery for EMS, other than the main aircraft battery</a:t>
            </a:r>
          </a:p>
          <a:p>
            <a:pPr lvl="1"/>
            <a:r>
              <a:rPr lang="en-US" dirty="0"/>
              <a:t>The EMS Backup Battery Switch allows the aircraft battery to power the EMS and fuel pumps while the engine is running (in case both generators fail)</a:t>
            </a:r>
          </a:p>
          <a:p>
            <a:pPr marL="146050" indent="0">
              <a:buNone/>
            </a:pPr>
            <a:endParaRPr lang="en-US" dirty="0"/>
          </a:p>
        </p:txBody>
      </p:sp>
      <p:pic>
        <p:nvPicPr>
          <p:cNvPr id="4" name="Picture 3">
            <a:extLst>
              <a:ext uri="{FF2B5EF4-FFF2-40B4-BE49-F238E27FC236}">
                <a16:creationId xmlns:a16="http://schemas.microsoft.com/office/drawing/2014/main" id="{1A13E906-0A8C-385C-D0B6-6D8790AA3861}"/>
              </a:ext>
            </a:extLst>
          </p:cNvPr>
          <p:cNvPicPr>
            <a:picLocks noChangeAspect="1"/>
          </p:cNvPicPr>
          <p:nvPr/>
        </p:nvPicPr>
        <p:blipFill>
          <a:blip r:embed="rId2"/>
          <a:stretch>
            <a:fillRect/>
          </a:stretch>
        </p:blipFill>
        <p:spPr>
          <a:xfrm>
            <a:off x="1070402" y="2025667"/>
            <a:ext cx="2510998" cy="2729905"/>
          </a:xfrm>
          <a:prstGeom prst="rect">
            <a:avLst/>
          </a:prstGeom>
        </p:spPr>
      </p:pic>
    </p:spTree>
    <p:extLst>
      <p:ext uri="{BB962C8B-B14F-4D97-AF65-F5344CB8AC3E}">
        <p14:creationId xmlns:p14="http://schemas.microsoft.com/office/powerpoint/2010/main" val="252783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29D4-D389-BD18-6308-C35CE7C201C6}"/>
              </a:ext>
            </a:extLst>
          </p:cNvPr>
          <p:cNvSpPr>
            <a:spLocks noGrp="1"/>
          </p:cNvSpPr>
          <p:nvPr>
            <p:ph type="title"/>
          </p:nvPr>
        </p:nvSpPr>
        <p:spPr/>
        <p:txBody>
          <a:bodyPr/>
          <a:lstStyle/>
          <a:p>
            <a:r>
              <a:rPr lang="en-US" dirty="0"/>
              <a:t>Generator A Failure</a:t>
            </a:r>
          </a:p>
        </p:txBody>
      </p:sp>
      <p:sp>
        <p:nvSpPr>
          <p:cNvPr id="3" name="Text Placeholder 2">
            <a:extLst>
              <a:ext uri="{FF2B5EF4-FFF2-40B4-BE49-F238E27FC236}">
                <a16:creationId xmlns:a16="http://schemas.microsoft.com/office/drawing/2014/main" id="{1CE921BB-7F3C-2B77-C019-F40E826CDF69}"/>
              </a:ext>
            </a:extLst>
          </p:cNvPr>
          <p:cNvSpPr>
            <a:spLocks noGrp="1"/>
          </p:cNvSpPr>
          <p:nvPr>
            <p:ph type="body" idx="1"/>
          </p:nvPr>
        </p:nvSpPr>
        <p:spPr/>
        <p:txBody>
          <a:bodyPr/>
          <a:lstStyle/>
          <a:p>
            <a:r>
              <a:rPr lang="en-US" dirty="0"/>
              <a:t>Generator B stops supplying the aircraft with power, and instead supplies EMS and fuel pump power (to keep the engine running)</a:t>
            </a:r>
          </a:p>
          <a:p>
            <a:r>
              <a:rPr lang="en-US" dirty="0"/>
              <a:t>The aircraft battery is not being charged, and all power for airplane systems (flaps, trim, avionics, radio, and lights) comes from the aircraft battery</a:t>
            </a:r>
          </a:p>
          <a:p>
            <a:r>
              <a:rPr lang="en-US" dirty="0"/>
              <a:t>Even if the aircraft battery is completely drained, the engine continues to run</a:t>
            </a:r>
          </a:p>
          <a:p>
            <a:pPr lvl="1"/>
            <a:r>
              <a:rPr lang="en-US" dirty="0"/>
              <a:t>In that case the EFIS has a backup battery that will keep it running, 15.6 amps/hr.</a:t>
            </a:r>
          </a:p>
          <a:p>
            <a:r>
              <a:rPr lang="en-US" dirty="0"/>
              <a:t>Indications: Flashing of both Lanes A and B fault indicator lights, ammeter discharge, and voltage dropping below 13.0V</a:t>
            </a:r>
          </a:p>
          <a:p>
            <a:r>
              <a:rPr lang="en-US" dirty="0">
                <a:solidFill>
                  <a:srgbClr val="FF0000"/>
                </a:solidFill>
              </a:rPr>
              <a:t>Action: </a:t>
            </a:r>
            <a:r>
              <a:rPr lang="en-US" dirty="0"/>
              <a:t>Turn off non-essential electrical equipment and land as soon as possible.</a:t>
            </a:r>
          </a:p>
        </p:txBody>
      </p:sp>
    </p:spTree>
    <p:extLst>
      <p:ext uri="{BB962C8B-B14F-4D97-AF65-F5344CB8AC3E}">
        <p14:creationId xmlns:p14="http://schemas.microsoft.com/office/powerpoint/2010/main" val="4190375734"/>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1322</Words>
  <Application>Microsoft Office PowerPoint</Application>
  <PresentationFormat>On-screen Show (16:9)</PresentationFormat>
  <Paragraphs>122</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Roboto</vt:lpstr>
      <vt:lpstr>Merriweather</vt:lpstr>
      <vt:lpstr>Paradigm</vt:lpstr>
      <vt:lpstr>RV-12iS</vt:lpstr>
      <vt:lpstr>Rotax 912iS</vt:lpstr>
      <vt:lpstr>Cooling System</vt:lpstr>
      <vt:lpstr>Fuel System</vt:lpstr>
      <vt:lpstr>Lubrication System</vt:lpstr>
      <vt:lpstr>Electrical System</vt:lpstr>
      <vt:lpstr>Engine Management System (EMS)</vt:lpstr>
      <vt:lpstr>EMS and Generator Operation</vt:lpstr>
      <vt:lpstr>Generator A Failure</vt:lpstr>
      <vt:lpstr>Generator B Failure</vt:lpstr>
      <vt:lpstr>Failure of Both Generators</vt:lpstr>
      <vt:lpstr>Avionics</vt:lpstr>
      <vt:lpstr>RV-12iS Certification</vt:lpstr>
      <vt:lpstr>RV-12iS</vt:lpstr>
      <vt:lpstr>RV-12 Preflight</vt:lpstr>
      <vt:lpstr>Important notes about the RV-12iS</vt:lpstr>
      <vt:lpstr>Important Notes about the RV-12iS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RV-12iS Systems</dc:title>
  <cp:lastModifiedBy>Jordan Ming</cp:lastModifiedBy>
  <cp:revision>2</cp:revision>
  <dcterms:modified xsi:type="dcterms:W3CDTF">2023-02-11T16:46:34Z</dcterms:modified>
</cp:coreProperties>
</file>